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C2E8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C2E8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C2E8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C2E8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C2E8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C2E8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C2E8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C2E8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C2E83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rgbClr val="D6CDD8"/>
          </a:solidFill>
        </a:fill>
      </a:tcStyle>
    </a:wholeTbl>
    <a:band2H>
      <a:tcTxStyle b="def" i="def"/>
      <a:tcStyle>
        <a:tcBdr/>
        <a:fill>
          <a:solidFill>
            <a:srgbClr val="EBE8EC"/>
          </a:solidFill>
        </a:fill>
      </a:tcStyle>
    </a:band2H>
    <a:firstCol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381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381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rgbClr val="FFD2CE"/>
          </a:solidFill>
        </a:fill>
      </a:tcStyle>
    </a:wholeTbl>
    <a:band2H>
      <a:tcTxStyle b="def" i="def"/>
      <a:tcStyle>
        <a:tcBdr/>
        <a:fill>
          <a:solidFill>
            <a:srgbClr val="FFEAE8"/>
          </a:solidFill>
        </a:fill>
      </a:tcStyle>
    </a:band2H>
    <a:firstCol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381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381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rgbClr val="D9EFD6"/>
          </a:solidFill>
        </a:fill>
      </a:tcStyle>
    </a:wholeTbl>
    <a:band2H>
      <a:tcTxStyle b="def" i="def"/>
      <a:tcStyle>
        <a:tcBdr/>
        <a:fill>
          <a:solidFill>
            <a:srgbClr val="EDF7EC"/>
          </a:solidFill>
        </a:fill>
      </a:tcStyle>
    </a:band2H>
    <a:firstCol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381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381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C2E83"/>
        </a:fontRef>
        <a:srgbClr val="2C2E8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C"/>
          </a:solidFill>
        </a:fill>
      </a:tcStyle>
    </a:wholeTbl>
    <a:band2H>
      <a:tcTxStyle b="def" i="def"/>
      <a:tcStyle>
        <a:tcBdr/>
        <a:fill>
          <a:solidFill>
            <a:srgbClr val="2C2E83"/>
          </a:solidFill>
        </a:fill>
      </a:tcStyle>
    </a:band2H>
    <a:firstCol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C2E83"/>
              </a:solidFill>
              <a:prstDash val="solid"/>
              <a:round/>
            </a:ln>
          </a:top>
          <a:bottom>
            <a:ln w="254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C2E83"/>
          </a:solidFill>
        </a:fill>
      </a:tcStyle>
    </a:lastRow>
    <a:fir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C2E83"/>
              </a:solidFill>
              <a:prstDash val="solid"/>
              <a:round/>
            </a:ln>
          </a:top>
          <a:bottom>
            <a:ln w="254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rgbClr val="CBCCD8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rgbClr val="2C2E83"/>
          </a:solidFill>
        </a:fill>
      </a:tcStyle>
    </a:firstCol>
    <a:la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381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rgbClr val="2C2E83"/>
          </a:solidFill>
        </a:fill>
      </a:tcStyle>
    </a:lastRow>
    <a:fir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381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rgbClr val="2C2E8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rgbClr val="2C2E8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solidFill>
            <a:srgbClr val="2C2E83">
              <a:alpha val="20000"/>
            </a:srgbClr>
          </a:solidFill>
        </a:fill>
      </a:tcStyle>
    </a:firstCol>
    <a:la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50800" cap="flat">
              <a:solidFill>
                <a:srgbClr val="2C2E83"/>
              </a:solidFill>
              <a:prstDash val="solid"/>
              <a:round/>
            </a:ln>
          </a:top>
          <a:bottom>
            <a:ln w="127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C2E83"/>
        </a:fontRef>
        <a:srgbClr val="2C2E83"/>
      </a:tcTxStyle>
      <a:tcStyle>
        <a:tcBdr>
          <a:left>
            <a:ln w="12700" cap="flat">
              <a:solidFill>
                <a:srgbClr val="2C2E83"/>
              </a:solidFill>
              <a:prstDash val="solid"/>
              <a:round/>
            </a:ln>
          </a:left>
          <a:right>
            <a:ln w="12700" cap="flat">
              <a:solidFill>
                <a:srgbClr val="2C2E83"/>
              </a:solidFill>
              <a:prstDash val="solid"/>
              <a:round/>
            </a:ln>
          </a:right>
          <a:top>
            <a:ln w="12700" cap="flat">
              <a:solidFill>
                <a:srgbClr val="2C2E83"/>
              </a:solidFill>
              <a:prstDash val="solid"/>
              <a:round/>
            </a:ln>
          </a:top>
          <a:bottom>
            <a:ln w="25400" cap="flat">
              <a:solidFill>
                <a:srgbClr val="2C2E83"/>
              </a:solidFill>
              <a:prstDash val="solid"/>
              <a:round/>
            </a:ln>
          </a:bottom>
          <a:insideH>
            <a:ln w="12700" cap="flat">
              <a:solidFill>
                <a:srgbClr val="2C2E83"/>
              </a:solidFill>
              <a:prstDash val="solid"/>
              <a:round/>
            </a:ln>
          </a:insideH>
          <a:insideV>
            <a:ln w="12700" cap="flat">
              <a:solidFill>
                <a:srgbClr val="2C2E8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1" name="Shape 1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3;p3" descr="Google Shape;13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Google Shape;14;p3" descr="Google Shape;14;p3"/>
          <p:cNvPicPr>
            <a:picLocks noChangeAspect="1"/>
          </p:cNvPicPr>
          <p:nvPr/>
        </p:nvPicPr>
        <p:blipFill>
          <a:blip r:embed="rId3">
            <a:extLst/>
          </a:blip>
          <a:srcRect l="0" t="22161" r="0" b="21376"/>
          <a:stretch>
            <a:fillRect/>
          </a:stretch>
        </p:blipFill>
        <p:spPr>
          <a:xfrm>
            <a:off x="0" y="-51125"/>
            <a:ext cx="24384000" cy="1376699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Google Shape;15;p3"/>
          <p:cNvSpPr/>
          <p:nvPr/>
        </p:nvSpPr>
        <p:spPr>
          <a:xfrm>
            <a:off x="12124" y="-51125"/>
            <a:ext cx="24384004" cy="13767000"/>
          </a:xfrm>
          <a:prstGeom prst="rect">
            <a:avLst/>
          </a:prstGeom>
          <a:solidFill>
            <a:srgbClr val="2C2E83">
              <a:alpha val="7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1460849" y="1732775"/>
            <a:ext cx="22153202" cy="6677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755874" y="10206400"/>
            <a:ext cx="21563101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" name="Google Shape;18;p3" descr="Google Shape;18;p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2_1">
    <p:bg>
      <p:bgPr>
        <a:gradFill flip="none" rotWithShape="1">
          <a:gsLst>
            <a:gs pos="0">
              <a:srgbClr val="2C2E83"/>
            </a:gs>
            <a:gs pos="100000">
              <a:srgbClr val="00A3E0"/>
            </a:gs>
          </a:gsLst>
          <a:lin ang="54007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98;p12" descr="Google Shape;98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Text"/>
          <p:cNvSpPr txBox="1"/>
          <p:nvPr>
            <p:ph type="title"/>
          </p:nvPr>
        </p:nvSpPr>
        <p:spPr>
          <a:xfrm>
            <a:off x="0" y="1395325"/>
            <a:ext cx="24384000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50" name="Google Shape;100;p12"/>
          <p:cNvGrpSpPr/>
          <p:nvPr/>
        </p:nvGrpSpPr>
        <p:grpSpPr>
          <a:xfrm>
            <a:off x="4779574" y="4610323"/>
            <a:ext cx="7084710" cy="6222803"/>
            <a:chOff x="0" y="0"/>
            <a:chExt cx="7084708" cy="6222801"/>
          </a:xfrm>
        </p:grpSpPr>
        <p:sp>
          <p:nvSpPr>
            <p:cNvPr id="146" name="Google Shape;101;p12"/>
            <p:cNvSpPr/>
            <p:nvPr/>
          </p:nvSpPr>
          <p:spPr>
            <a:xfrm>
              <a:off x="-1" y="62673"/>
              <a:ext cx="1308361" cy="61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102;p12"/>
            <p:cNvSpPr/>
            <p:nvPr/>
          </p:nvSpPr>
          <p:spPr>
            <a:xfrm>
              <a:off x="5776349" y="7999"/>
              <a:ext cx="1308360" cy="62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" name="Google Shape;103;p12"/>
            <p:cNvSpPr/>
            <p:nvPr/>
          </p:nvSpPr>
          <p:spPr>
            <a:xfrm>
              <a:off x="1085473" y="5571300"/>
              <a:ext cx="5400402" cy="643502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104;p12"/>
            <p:cNvSpPr/>
            <p:nvPr/>
          </p:nvSpPr>
          <p:spPr>
            <a:xfrm>
              <a:off x="1" y="-1"/>
              <a:ext cx="6426055" cy="55713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1" name="Body Level One…"/>
          <p:cNvSpPr txBox="1"/>
          <p:nvPr>
            <p:ph type="body" sz="quarter" idx="1"/>
          </p:nvPr>
        </p:nvSpPr>
        <p:spPr>
          <a:xfrm>
            <a:off x="4779600" y="7776201"/>
            <a:ext cx="6409200" cy="15345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 algn="ctr">
              <a:buClrTx/>
              <a:buSzTx/>
              <a:buFontTx/>
              <a:buNone/>
              <a:defRPr sz="4800"/>
            </a:lvl1pPr>
            <a:lvl2pPr marL="228600" indent="457200" algn="ctr">
              <a:buClrTx/>
              <a:buSzTx/>
              <a:buFontTx/>
              <a:buNone/>
              <a:defRPr sz="4800"/>
            </a:lvl2pPr>
            <a:lvl3pPr marL="228600" indent="914400" algn="ctr">
              <a:buClrTx/>
              <a:buSzTx/>
              <a:buFontTx/>
              <a:buNone/>
              <a:defRPr sz="4800"/>
            </a:lvl3pPr>
            <a:lvl4pPr marL="228600" indent="1371600" algn="ctr">
              <a:buClrTx/>
              <a:buSzTx/>
              <a:buFontTx/>
              <a:buNone/>
              <a:defRPr sz="4800"/>
            </a:lvl4pPr>
            <a:lvl5pPr marL="228600" indent="1828800" algn="ctr"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56" name="Google Shape;106;p12"/>
          <p:cNvGrpSpPr/>
          <p:nvPr/>
        </p:nvGrpSpPr>
        <p:grpSpPr>
          <a:xfrm>
            <a:off x="12519713" y="4610323"/>
            <a:ext cx="7084709" cy="6222803"/>
            <a:chOff x="0" y="0"/>
            <a:chExt cx="7084708" cy="6222801"/>
          </a:xfrm>
        </p:grpSpPr>
        <p:sp>
          <p:nvSpPr>
            <p:cNvPr id="152" name="Google Shape;107;p12"/>
            <p:cNvSpPr/>
            <p:nvPr/>
          </p:nvSpPr>
          <p:spPr>
            <a:xfrm>
              <a:off x="-1" y="62673"/>
              <a:ext cx="1308361" cy="61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" name="Google Shape;108;p12"/>
            <p:cNvSpPr/>
            <p:nvPr/>
          </p:nvSpPr>
          <p:spPr>
            <a:xfrm>
              <a:off x="5776349" y="7999"/>
              <a:ext cx="1308360" cy="62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109;p12"/>
            <p:cNvSpPr/>
            <p:nvPr/>
          </p:nvSpPr>
          <p:spPr>
            <a:xfrm>
              <a:off x="1085473" y="5571300"/>
              <a:ext cx="5400402" cy="643502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10;p12"/>
            <p:cNvSpPr/>
            <p:nvPr/>
          </p:nvSpPr>
          <p:spPr>
            <a:xfrm>
              <a:off x="1" y="-1"/>
              <a:ext cx="6426055" cy="55713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57" name="Google Shape;111;p12" descr="Google Shape;111;p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2_1_2_1">
    <p:bg>
      <p:bgPr>
        <a:gradFill flip="none" rotWithShape="1">
          <a:gsLst>
            <a:gs pos="0">
              <a:srgbClr val="00A3E0"/>
            </a:gs>
            <a:gs pos="100000">
              <a:srgbClr val="87CEFA"/>
            </a:gs>
          </a:gsLst>
          <a:lin ang="2698631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14;p13" descr="Google Shape;11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le Text"/>
          <p:cNvSpPr txBox="1"/>
          <p:nvPr>
            <p:ph type="title"/>
          </p:nvPr>
        </p:nvSpPr>
        <p:spPr>
          <a:xfrm>
            <a:off x="909500" y="1395325"/>
            <a:ext cx="225651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Title Text</a:t>
            </a:r>
          </a:p>
        </p:txBody>
      </p:sp>
      <p:grpSp>
        <p:nvGrpSpPr>
          <p:cNvPr id="171" name="Google Shape;116;p13"/>
          <p:cNvGrpSpPr/>
          <p:nvPr/>
        </p:nvGrpSpPr>
        <p:grpSpPr>
          <a:xfrm>
            <a:off x="909500" y="4610323"/>
            <a:ext cx="7084709" cy="6222803"/>
            <a:chOff x="0" y="0"/>
            <a:chExt cx="7084708" cy="6222801"/>
          </a:xfrm>
        </p:grpSpPr>
        <p:sp>
          <p:nvSpPr>
            <p:cNvPr id="167" name="Google Shape;117;p13"/>
            <p:cNvSpPr/>
            <p:nvPr/>
          </p:nvSpPr>
          <p:spPr>
            <a:xfrm>
              <a:off x="-1" y="62673"/>
              <a:ext cx="1308361" cy="61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18;p13"/>
            <p:cNvSpPr/>
            <p:nvPr/>
          </p:nvSpPr>
          <p:spPr>
            <a:xfrm>
              <a:off x="5776349" y="7999"/>
              <a:ext cx="1308360" cy="62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119;p13"/>
            <p:cNvSpPr/>
            <p:nvPr/>
          </p:nvSpPr>
          <p:spPr>
            <a:xfrm>
              <a:off x="1085473" y="5571300"/>
              <a:ext cx="5400402" cy="643502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120;p13"/>
            <p:cNvSpPr/>
            <p:nvPr/>
          </p:nvSpPr>
          <p:spPr>
            <a:xfrm>
              <a:off x="1" y="-1"/>
              <a:ext cx="6426055" cy="55713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2" name="Body Level One…"/>
          <p:cNvSpPr txBox="1"/>
          <p:nvPr>
            <p:ph type="body" sz="quarter" idx="1"/>
          </p:nvPr>
        </p:nvSpPr>
        <p:spPr>
          <a:xfrm>
            <a:off x="909525" y="7694176"/>
            <a:ext cx="6409200" cy="15345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 algn="ctr">
              <a:buClrTx/>
              <a:buSzTx/>
              <a:buFontTx/>
              <a:buNone/>
              <a:defRPr sz="4800"/>
            </a:lvl1pPr>
            <a:lvl2pPr marL="228600" indent="457200" algn="ctr">
              <a:buClrTx/>
              <a:buSzTx/>
              <a:buFontTx/>
              <a:buNone/>
              <a:defRPr sz="4800"/>
            </a:lvl2pPr>
            <a:lvl3pPr marL="228600" indent="914400" algn="ctr">
              <a:buClrTx/>
              <a:buSzTx/>
              <a:buFontTx/>
              <a:buNone/>
              <a:defRPr sz="4800"/>
            </a:lvl3pPr>
            <a:lvl4pPr marL="228600" indent="1371600" algn="ctr">
              <a:buClrTx/>
              <a:buSzTx/>
              <a:buFontTx/>
              <a:buNone/>
              <a:defRPr sz="4800"/>
            </a:lvl4pPr>
            <a:lvl5pPr marL="228600" indent="1828800" algn="ctr"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77" name="Google Shape;122;p13"/>
          <p:cNvGrpSpPr/>
          <p:nvPr/>
        </p:nvGrpSpPr>
        <p:grpSpPr>
          <a:xfrm>
            <a:off x="8649637" y="4610323"/>
            <a:ext cx="7084710" cy="6222803"/>
            <a:chOff x="0" y="0"/>
            <a:chExt cx="7084708" cy="6222801"/>
          </a:xfrm>
        </p:grpSpPr>
        <p:sp>
          <p:nvSpPr>
            <p:cNvPr id="173" name="Google Shape;123;p13"/>
            <p:cNvSpPr/>
            <p:nvPr/>
          </p:nvSpPr>
          <p:spPr>
            <a:xfrm>
              <a:off x="-1" y="62673"/>
              <a:ext cx="1308361" cy="61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124;p13"/>
            <p:cNvSpPr/>
            <p:nvPr/>
          </p:nvSpPr>
          <p:spPr>
            <a:xfrm>
              <a:off x="5776349" y="7999"/>
              <a:ext cx="1308360" cy="62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125;p13"/>
            <p:cNvSpPr/>
            <p:nvPr/>
          </p:nvSpPr>
          <p:spPr>
            <a:xfrm>
              <a:off x="1085473" y="5571300"/>
              <a:ext cx="5400402" cy="643502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126;p13"/>
            <p:cNvSpPr/>
            <p:nvPr/>
          </p:nvSpPr>
          <p:spPr>
            <a:xfrm>
              <a:off x="1" y="-1"/>
              <a:ext cx="6426055" cy="55713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2" name="Google Shape;127;p13"/>
          <p:cNvGrpSpPr/>
          <p:nvPr/>
        </p:nvGrpSpPr>
        <p:grpSpPr>
          <a:xfrm>
            <a:off x="16389799" y="4610323"/>
            <a:ext cx="7084710" cy="6222803"/>
            <a:chOff x="0" y="0"/>
            <a:chExt cx="7084708" cy="6222801"/>
          </a:xfrm>
        </p:grpSpPr>
        <p:sp>
          <p:nvSpPr>
            <p:cNvPr id="178" name="Google Shape;128;p13"/>
            <p:cNvSpPr/>
            <p:nvPr/>
          </p:nvSpPr>
          <p:spPr>
            <a:xfrm>
              <a:off x="-1" y="62673"/>
              <a:ext cx="1308361" cy="61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129;p13"/>
            <p:cNvSpPr/>
            <p:nvPr/>
          </p:nvSpPr>
          <p:spPr>
            <a:xfrm>
              <a:off x="5776349" y="7999"/>
              <a:ext cx="1308360" cy="62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130;p13"/>
            <p:cNvSpPr/>
            <p:nvPr/>
          </p:nvSpPr>
          <p:spPr>
            <a:xfrm>
              <a:off x="1085473" y="5571300"/>
              <a:ext cx="5400402" cy="643502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131;p13"/>
            <p:cNvSpPr/>
            <p:nvPr/>
          </p:nvSpPr>
          <p:spPr>
            <a:xfrm>
              <a:off x="1" y="-1"/>
              <a:ext cx="6426055" cy="55713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bg>
      <p:bgPr>
        <a:gradFill flip="none" rotWithShape="1">
          <a:gsLst>
            <a:gs pos="0">
              <a:srgbClr val="2C2E83"/>
            </a:gs>
            <a:gs pos="100000">
              <a:srgbClr val="00A3E0"/>
            </a:gs>
          </a:gsLst>
          <a:lin ang="1350003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34;p14" descr="Google Shape;134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itle Text"/>
          <p:cNvSpPr txBox="1"/>
          <p:nvPr>
            <p:ph type="title"/>
          </p:nvPr>
        </p:nvSpPr>
        <p:spPr>
          <a:xfrm>
            <a:off x="1542775" y="1395325"/>
            <a:ext cx="21298500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196" name="Google Shape;136;p14"/>
          <p:cNvGrpSpPr/>
          <p:nvPr/>
        </p:nvGrpSpPr>
        <p:grpSpPr>
          <a:xfrm>
            <a:off x="909546" y="5403126"/>
            <a:ext cx="5274133" cy="4632255"/>
            <a:chOff x="0" y="0"/>
            <a:chExt cx="5274131" cy="4632254"/>
          </a:xfrm>
        </p:grpSpPr>
        <p:sp>
          <p:nvSpPr>
            <p:cNvPr id="192" name="Google Shape;137;p14"/>
            <p:cNvSpPr/>
            <p:nvPr/>
          </p:nvSpPr>
          <p:spPr>
            <a:xfrm>
              <a:off x="-1" y="46655"/>
              <a:ext cx="973995" cy="457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138;p14"/>
            <p:cNvSpPr/>
            <p:nvPr/>
          </p:nvSpPr>
          <p:spPr>
            <a:xfrm>
              <a:off x="4300138" y="5955"/>
              <a:ext cx="973994" cy="46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139;p14"/>
            <p:cNvSpPr/>
            <p:nvPr/>
          </p:nvSpPr>
          <p:spPr>
            <a:xfrm>
              <a:off x="808069" y="4147276"/>
              <a:ext cx="4020268" cy="479023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140;p14"/>
            <p:cNvSpPr/>
            <p:nvPr/>
          </p:nvSpPr>
          <p:spPr>
            <a:xfrm>
              <a:off x="0" y="0"/>
              <a:ext cx="4783806" cy="41472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7" name="Body Level One…"/>
          <p:cNvSpPr txBox="1"/>
          <p:nvPr>
            <p:ph type="body" sz="quarter" idx="1"/>
          </p:nvPr>
        </p:nvSpPr>
        <p:spPr>
          <a:xfrm>
            <a:off x="909518" y="7698654"/>
            <a:ext cx="4770902" cy="11424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 algn="ctr">
              <a:buClrTx/>
              <a:buSzTx/>
              <a:buFontTx/>
              <a:buNone/>
              <a:defRPr sz="4800"/>
            </a:lvl1pPr>
            <a:lvl2pPr marL="228600" indent="457200" algn="ctr">
              <a:buClrTx/>
              <a:buSzTx/>
              <a:buFontTx/>
              <a:buNone/>
              <a:defRPr sz="4800"/>
            </a:lvl2pPr>
            <a:lvl3pPr marL="228600" indent="914400" algn="ctr">
              <a:buClrTx/>
              <a:buSzTx/>
              <a:buFontTx/>
              <a:buNone/>
              <a:defRPr sz="4800"/>
            </a:lvl3pPr>
            <a:lvl4pPr marL="228600" indent="1371600" algn="ctr">
              <a:buClrTx/>
              <a:buSzTx/>
              <a:buFontTx/>
              <a:buNone/>
              <a:defRPr sz="4800"/>
            </a:lvl4pPr>
            <a:lvl5pPr marL="228600" indent="1828800" algn="ctr"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02" name="Google Shape;142;p14"/>
          <p:cNvGrpSpPr/>
          <p:nvPr/>
        </p:nvGrpSpPr>
        <p:grpSpPr>
          <a:xfrm>
            <a:off x="6671195" y="5403126"/>
            <a:ext cx="5274132" cy="4632255"/>
            <a:chOff x="0" y="0"/>
            <a:chExt cx="5274131" cy="4632254"/>
          </a:xfrm>
        </p:grpSpPr>
        <p:sp>
          <p:nvSpPr>
            <p:cNvPr id="198" name="Google Shape;143;p14"/>
            <p:cNvSpPr/>
            <p:nvPr/>
          </p:nvSpPr>
          <p:spPr>
            <a:xfrm>
              <a:off x="0" y="46655"/>
              <a:ext cx="973994" cy="457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144;p14"/>
            <p:cNvSpPr/>
            <p:nvPr/>
          </p:nvSpPr>
          <p:spPr>
            <a:xfrm>
              <a:off x="4300137" y="5955"/>
              <a:ext cx="973995" cy="46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145;p14"/>
            <p:cNvSpPr/>
            <p:nvPr/>
          </p:nvSpPr>
          <p:spPr>
            <a:xfrm>
              <a:off x="808069" y="4147276"/>
              <a:ext cx="4020267" cy="479023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146;p14"/>
            <p:cNvSpPr/>
            <p:nvPr/>
          </p:nvSpPr>
          <p:spPr>
            <a:xfrm>
              <a:off x="1" y="0"/>
              <a:ext cx="4783804" cy="41472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7" name="Google Shape;147;p14"/>
          <p:cNvGrpSpPr/>
          <p:nvPr/>
        </p:nvGrpSpPr>
        <p:grpSpPr>
          <a:xfrm>
            <a:off x="12432861" y="5403126"/>
            <a:ext cx="5274132" cy="4632255"/>
            <a:chOff x="0" y="0"/>
            <a:chExt cx="5274131" cy="4632254"/>
          </a:xfrm>
        </p:grpSpPr>
        <p:sp>
          <p:nvSpPr>
            <p:cNvPr id="203" name="Google Shape;148;p14"/>
            <p:cNvSpPr/>
            <p:nvPr/>
          </p:nvSpPr>
          <p:spPr>
            <a:xfrm>
              <a:off x="0" y="46655"/>
              <a:ext cx="973994" cy="457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149;p14"/>
            <p:cNvSpPr/>
            <p:nvPr/>
          </p:nvSpPr>
          <p:spPr>
            <a:xfrm>
              <a:off x="4300137" y="5955"/>
              <a:ext cx="973995" cy="46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" name="Google Shape;150;p14"/>
            <p:cNvSpPr/>
            <p:nvPr/>
          </p:nvSpPr>
          <p:spPr>
            <a:xfrm>
              <a:off x="808069" y="4147276"/>
              <a:ext cx="4020267" cy="479023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" name="Google Shape;151;p14"/>
            <p:cNvSpPr/>
            <p:nvPr/>
          </p:nvSpPr>
          <p:spPr>
            <a:xfrm>
              <a:off x="1" y="0"/>
              <a:ext cx="4783804" cy="41472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2" name="Google Shape;152;p14"/>
          <p:cNvGrpSpPr/>
          <p:nvPr/>
        </p:nvGrpSpPr>
        <p:grpSpPr>
          <a:xfrm>
            <a:off x="18194517" y="5403126"/>
            <a:ext cx="5274132" cy="4632255"/>
            <a:chOff x="0" y="0"/>
            <a:chExt cx="5274131" cy="4632254"/>
          </a:xfrm>
        </p:grpSpPr>
        <p:sp>
          <p:nvSpPr>
            <p:cNvPr id="208" name="Google Shape;153;p14"/>
            <p:cNvSpPr/>
            <p:nvPr/>
          </p:nvSpPr>
          <p:spPr>
            <a:xfrm>
              <a:off x="0" y="46655"/>
              <a:ext cx="973994" cy="457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154;p14"/>
            <p:cNvSpPr/>
            <p:nvPr/>
          </p:nvSpPr>
          <p:spPr>
            <a:xfrm>
              <a:off x="4300137" y="5955"/>
              <a:ext cx="973995" cy="46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155;p14"/>
            <p:cNvSpPr/>
            <p:nvPr/>
          </p:nvSpPr>
          <p:spPr>
            <a:xfrm>
              <a:off x="808069" y="4147276"/>
              <a:ext cx="4020267" cy="479023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156;p14"/>
            <p:cNvSpPr/>
            <p:nvPr/>
          </p:nvSpPr>
          <p:spPr>
            <a:xfrm>
              <a:off x="1" y="0"/>
              <a:ext cx="4783804" cy="41472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13" name="Google Shape;157;p14" descr="Google Shape;157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2_1_1">
    <p:bg>
      <p:bgPr>
        <a:gradFill flip="none" rotWithShape="1">
          <a:gsLst>
            <a:gs pos="0">
              <a:srgbClr val="00A3E0"/>
            </a:gs>
            <a:gs pos="100000">
              <a:srgbClr val="87CEFA"/>
            </a:gs>
          </a:gsLst>
          <a:lin ang="2698631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160;p15" descr="Google Shape;160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itle Text"/>
          <p:cNvSpPr txBox="1"/>
          <p:nvPr>
            <p:ph type="title"/>
          </p:nvPr>
        </p:nvSpPr>
        <p:spPr>
          <a:xfrm>
            <a:off x="1011833" y="813667"/>
            <a:ext cx="23456702" cy="15807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grpSp>
        <p:nvGrpSpPr>
          <p:cNvPr id="226" name="Google Shape;162;p15"/>
          <p:cNvGrpSpPr/>
          <p:nvPr/>
        </p:nvGrpSpPr>
        <p:grpSpPr>
          <a:xfrm>
            <a:off x="16453375" y="5612214"/>
            <a:ext cx="6887728" cy="6319724"/>
            <a:chOff x="0" y="0"/>
            <a:chExt cx="6887726" cy="6319723"/>
          </a:xfrm>
        </p:grpSpPr>
        <p:sp>
          <p:nvSpPr>
            <p:cNvPr id="223" name="Google Shape;163;p15"/>
            <p:cNvSpPr/>
            <p:nvPr/>
          </p:nvSpPr>
          <p:spPr>
            <a:xfrm>
              <a:off x="0" y="-1"/>
              <a:ext cx="1448102" cy="631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475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164;p15"/>
            <p:cNvSpPr/>
            <p:nvPr/>
          </p:nvSpPr>
          <p:spPr>
            <a:xfrm>
              <a:off x="5439625" y="-1"/>
              <a:ext cx="1448102" cy="631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475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165;p15"/>
            <p:cNvSpPr/>
            <p:nvPr/>
          </p:nvSpPr>
          <p:spPr>
            <a:xfrm>
              <a:off x="1201399" y="5589863"/>
              <a:ext cx="4950303" cy="729784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30" name="Google Shape;166;p15"/>
          <p:cNvGrpSpPr/>
          <p:nvPr/>
        </p:nvGrpSpPr>
        <p:grpSpPr>
          <a:xfrm>
            <a:off x="8869073" y="4890849"/>
            <a:ext cx="7584279" cy="6319602"/>
            <a:chOff x="0" y="0"/>
            <a:chExt cx="7584277" cy="6319601"/>
          </a:xfrm>
        </p:grpSpPr>
        <p:sp>
          <p:nvSpPr>
            <p:cNvPr id="227" name="Google Shape;167;p15"/>
            <p:cNvSpPr/>
            <p:nvPr/>
          </p:nvSpPr>
          <p:spPr>
            <a:xfrm>
              <a:off x="0" y="74148"/>
              <a:ext cx="1448103" cy="624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50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168;p15"/>
            <p:cNvSpPr/>
            <p:nvPr/>
          </p:nvSpPr>
          <p:spPr>
            <a:xfrm>
              <a:off x="6136176" y="-1"/>
              <a:ext cx="1448102" cy="631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475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" name="Google Shape;169;p15"/>
            <p:cNvSpPr/>
            <p:nvPr/>
          </p:nvSpPr>
          <p:spPr>
            <a:xfrm>
              <a:off x="1201401" y="5563299"/>
              <a:ext cx="5977201" cy="756303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1" name="Google Shape;170;p15"/>
          <p:cNvSpPr/>
          <p:nvPr/>
        </p:nvSpPr>
        <p:spPr>
          <a:xfrm>
            <a:off x="1011748" y="4194623"/>
            <a:ext cx="1448103" cy="6245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21600" y="2504"/>
                </a:lnTo>
                <a:lnTo>
                  <a:pt x="21600" y="21600"/>
                </a:lnTo>
                <a:lnTo>
                  <a:pt x="10800" y="21600"/>
                </a:lnTo>
                <a:lnTo>
                  <a:pt x="0" y="19096"/>
                </a:lnTo>
                <a:lnTo>
                  <a:pt x="0" y="0"/>
                </a:lnTo>
                <a:close/>
              </a:path>
            </a:pathLst>
          </a:cu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2" name="Google Shape;171;p15"/>
          <p:cNvSpPr/>
          <p:nvPr/>
        </p:nvSpPr>
        <p:spPr>
          <a:xfrm>
            <a:off x="7405050" y="4194623"/>
            <a:ext cx="1448102" cy="6245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21600" y="2504"/>
                </a:lnTo>
                <a:lnTo>
                  <a:pt x="21600" y="21600"/>
                </a:lnTo>
                <a:lnTo>
                  <a:pt x="10800" y="21600"/>
                </a:lnTo>
                <a:lnTo>
                  <a:pt x="0" y="19096"/>
                </a:lnTo>
                <a:lnTo>
                  <a:pt x="0" y="0"/>
                </a:lnTo>
                <a:close/>
              </a:path>
            </a:pathLst>
          </a:cu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3" name="Google Shape;172;p15"/>
          <p:cNvSpPr/>
          <p:nvPr/>
        </p:nvSpPr>
        <p:spPr>
          <a:xfrm>
            <a:off x="1011749" y="4186623"/>
            <a:ext cx="7112401" cy="55713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4" name="Google Shape;173;p15"/>
          <p:cNvSpPr/>
          <p:nvPr/>
        </p:nvSpPr>
        <p:spPr>
          <a:xfrm>
            <a:off x="16453350" y="5612124"/>
            <a:ext cx="6151802" cy="55899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1" sz="5000">
                <a:solidFill>
                  <a:srgbClr val="FFFFFF"/>
                </a:solidFill>
              </a:defRPr>
            </a:pPr>
          </a:p>
        </p:txBody>
      </p:sp>
      <p:sp>
        <p:nvSpPr>
          <p:cNvPr id="235" name="Google Shape;174;p15"/>
          <p:cNvSpPr/>
          <p:nvPr/>
        </p:nvSpPr>
        <p:spPr>
          <a:xfrm>
            <a:off x="8853150" y="4890849"/>
            <a:ext cx="6867302" cy="55713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  <a:defRPr b="1" sz="3600"/>
            </a:pPr>
          </a:p>
        </p:txBody>
      </p:sp>
      <p:sp>
        <p:nvSpPr>
          <p:cNvPr id="236" name="Google Shape;175;p15"/>
          <p:cNvSpPr/>
          <p:nvPr/>
        </p:nvSpPr>
        <p:spPr>
          <a:xfrm>
            <a:off x="2213148" y="9757925"/>
            <a:ext cx="5977204" cy="681902"/>
          </a:xfrm>
          <a:prstGeom prst="rect">
            <a:avLst/>
          </a:pr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7" name="Body Level One…"/>
          <p:cNvSpPr txBox="1"/>
          <p:nvPr>
            <p:ph type="body" sz="quarter" idx="1"/>
          </p:nvPr>
        </p:nvSpPr>
        <p:spPr>
          <a:xfrm>
            <a:off x="1701400" y="4751199"/>
            <a:ext cx="5703600" cy="4602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b="1" sz="3600"/>
            </a:lvl1pPr>
            <a:lvl2pPr marL="228600" indent="457200">
              <a:buClrTx/>
              <a:buSzTx/>
              <a:buFontTx/>
              <a:buNone/>
              <a:defRPr b="1" sz="3600"/>
            </a:lvl2pPr>
            <a:lvl3pPr marL="228600" indent="914400">
              <a:buClrTx/>
              <a:buSzTx/>
              <a:buFontTx/>
              <a:buNone/>
              <a:defRPr b="1" sz="3600"/>
            </a:lvl3pPr>
            <a:lvl4pPr marL="228600" indent="1371600">
              <a:buClrTx/>
              <a:buSzTx/>
              <a:buFontTx/>
              <a:buNone/>
              <a:defRPr b="1" sz="3600"/>
            </a:lvl4pPr>
            <a:lvl5pPr marL="228600" indent="1828800">
              <a:buClrTx/>
              <a:buSzTx/>
              <a:buFontTx/>
              <a:buNone/>
              <a:defRPr b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179;p16" descr="Google Shape;179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Google Shape;180;p16"/>
          <p:cNvSpPr/>
          <p:nvPr/>
        </p:nvSpPr>
        <p:spPr>
          <a:xfrm>
            <a:off x="-95950" y="-19175"/>
            <a:ext cx="24741600" cy="13812300"/>
          </a:xfrm>
          <a:prstGeom prst="rect">
            <a:avLst/>
          </a:prstGeom>
          <a:solidFill>
            <a:srgbClr val="2C2E83">
              <a:alpha val="4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47" name="Google Shape;181;p16" descr="Google Shape;181;p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itle Text"/>
          <p:cNvSpPr txBox="1"/>
          <p:nvPr>
            <p:ph type="title"/>
          </p:nvPr>
        </p:nvSpPr>
        <p:spPr>
          <a:xfrm>
            <a:off x="1872642" y="1584250"/>
            <a:ext cx="9299700" cy="1573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_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185;p17" descr="Google Shape;185;p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Google Shape;186;p17"/>
          <p:cNvSpPr/>
          <p:nvPr/>
        </p:nvSpPr>
        <p:spPr>
          <a:xfrm>
            <a:off x="-95950" y="-19175"/>
            <a:ext cx="24741600" cy="13812300"/>
          </a:xfrm>
          <a:prstGeom prst="rect">
            <a:avLst/>
          </a:prstGeom>
          <a:solidFill>
            <a:srgbClr val="2C2E83">
              <a:alpha val="4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8" name="Title Text"/>
          <p:cNvSpPr txBox="1"/>
          <p:nvPr>
            <p:ph type="title"/>
          </p:nvPr>
        </p:nvSpPr>
        <p:spPr>
          <a:xfrm>
            <a:off x="1872642" y="1584250"/>
            <a:ext cx="9299700" cy="1573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59" name="Google Shape;188;p17" descr="Google Shape;188;p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191;p18" descr="Google Shape;191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Google Shape;192;p18"/>
          <p:cNvSpPr/>
          <p:nvPr/>
        </p:nvSpPr>
        <p:spPr>
          <a:xfrm>
            <a:off x="944800" y="2223600"/>
            <a:ext cx="11888100" cy="9606300"/>
          </a:xfrm>
          <a:prstGeom prst="rect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9" name="Title Text"/>
          <p:cNvSpPr txBox="1"/>
          <p:nvPr>
            <p:ph type="title"/>
          </p:nvPr>
        </p:nvSpPr>
        <p:spPr>
          <a:xfrm>
            <a:off x="1687760" y="2716265"/>
            <a:ext cx="10364402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70" name="Body Level One…"/>
          <p:cNvSpPr txBox="1"/>
          <p:nvPr>
            <p:ph type="body" sz="quarter" idx="1"/>
          </p:nvPr>
        </p:nvSpPr>
        <p:spPr>
          <a:xfrm>
            <a:off x="1687760" y="5718666"/>
            <a:ext cx="10364402" cy="52593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71" name="Google Shape;195;p18" descr="Google Shape;195;p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_1_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198;p19" descr="Google Shape;198;p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Google Shape;199;p19"/>
          <p:cNvSpPr/>
          <p:nvPr/>
        </p:nvSpPr>
        <p:spPr>
          <a:xfrm>
            <a:off x="11339075" y="2223600"/>
            <a:ext cx="11478002" cy="9606300"/>
          </a:xfrm>
          <a:prstGeom prst="rect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2056416" y="2716265"/>
            <a:ext cx="10007101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82" name="Body Level One…"/>
          <p:cNvSpPr txBox="1"/>
          <p:nvPr>
            <p:ph type="body" sz="quarter" idx="1"/>
          </p:nvPr>
        </p:nvSpPr>
        <p:spPr>
          <a:xfrm>
            <a:off x="12056416" y="5718666"/>
            <a:ext cx="10007101" cy="52593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3" name="Google Shape;202;p19" descr="Google Shape;202;p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2">
    <p:bg>
      <p:bgPr>
        <a:solidFill>
          <a:srgbClr val="00A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05;p20" descr="Google Shape;205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itle Text"/>
          <p:cNvSpPr txBox="1"/>
          <p:nvPr>
            <p:ph type="title"/>
          </p:nvPr>
        </p:nvSpPr>
        <p:spPr>
          <a:xfrm>
            <a:off x="1460849" y="1732775"/>
            <a:ext cx="22153202" cy="6677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quarter" idx="1"/>
          </p:nvPr>
        </p:nvSpPr>
        <p:spPr>
          <a:xfrm>
            <a:off x="1755874" y="10206400"/>
            <a:ext cx="21563101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94" name="Google Shape;208;p20" descr="Google Shape;208;p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2_2">
    <p:bg>
      <p:bgPr>
        <a:solidFill>
          <a:srgbClr val="87CE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211;p21" descr="Google Shape;211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Google Shape;212;p21" descr="Google Shape;212;p21"/>
          <p:cNvPicPr>
            <a:picLocks noChangeAspect="1"/>
          </p:cNvPicPr>
          <p:nvPr/>
        </p:nvPicPr>
        <p:blipFill>
          <a:blip r:embed="rId3">
            <a:extLst/>
          </a:blip>
          <a:srcRect l="4029" t="0" r="4601" b="0"/>
          <a:stretch>
            <a:fillRect/>
          </a:stretch>
        </p:blipFill>
        <p:spPr>
          <a:xfrm>
            <a:off x="-2" y="0"/>
            <a:ext cx="2491860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Title Text"/>
          <p:cNvSpPr txBox="1"/>
          <p:nvPr>
            <p:ph type="title"/>
          </p:nvPr>
        </p:nvSpPr>
        <p:spPr>
          <a:xfrm>
            <a:off x="1460849" y="1732775"/>
            <a:ext cx="22153202" cy="6677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20000"/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quarter" idx="1"/>
          </p:nvPr>
        </p:nvSpPr>
        <p:spPr>
          <a:xfrm>
            <a:off x="1755874" y="10206400"/>
            <a:ext cx="21563101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 algn="ctr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 algn="ctr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 algn="ctr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 algn="ctr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6" name="Google Shape;215;p21" descr="Google Shape;215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1;p4" descr="Google Shape;21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oogle Shape;22;p4" descr="Google Shape;22;p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475" y="1914500"/>
            <a:ext cx="23465523" cy="1180150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itle Text"/>
          <p:cNvSpPr txBox="1"/>
          <p:nvPr>
            <p:ph type="title"/>
          </p:nvPr>
        </p:nvSpPr>
        <p:spPr>
          <a:xfrm>
            <a:off x="1505573" y="1605648"/>
            <a:ext cx="14991600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505583" y="5109574"/>
            <a:ext cx="9811202" cy="20721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1" name="Google Shape;25;p4" descr="Google Shape;25;p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2_2_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218;p22" descr="Google Shape;218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Title Text"/>
          <p:cNvSpPr txBox="1"/>
          <p:nvPr>
            <p:ph type="title"/>
          </p:nvPr>
        </p:nvSpPr>
        <p:spPr>
          <a:xfrm>
            <a:off x="1460849" y="1732775"/>
            <a:ext cx="22153202" cy="6677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0"/>
            </a:lvl1pPr>
          </a:lstStyle>
          <a:p>
            <a:pPr/>
            <a:r>
              <a:t>Title Text</a:t>
            </a:r>
          </a:p>
        </p:txBody>
      </p:sp>
      <p:sp>
        <p:nvSpPr>
          <p:cNvPr id="316" name="Body Level One…"/>
          <p:cNvSpPr txBox="1"/>
          <p:nvPr>
            <p:ph type="body" sz="quarter" idx="1"/>
          </p:nvPr>
        </p:nvSpPr>
        <p:spPr>
          <a:xfrm>
            <a:off x="1460849" y="10206400"/>
            <a:ext cx="21563101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223;p23" descr="Google Shape;223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Google Shape;224;p23" descr="Google Shape;224;p23"/>
          <p:cNvPicPr>
            <a:picLocks noChangeAspect="1"/>
          </p:cNvPicPr>
          <p:nvPr/>
        </p:nvPicPr>
        <p:blipFill>
          <a:blip r:embed="rId3">
            <a:extLst/>
          </a:blip>
          <a:srcRect l="0" t="22161" r="0" b="21376"/>
          <a:stretch>
            <a:fillRect/>
          </a:stretch>
        </p:blipFill>
        <p:spPr>
          <a:xfrm>
            <a:off x="0" y="-51125"/>
            <a:ext cx="24384000" cy="13766999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Google Shape;225;p23"/>
          <p:cNvSpPr/>
          <p:nvPr/>
        </p:nvSpPr>
        <p:spPr>
          <a:xfrm>
            <a:off x="12124" y="-51125"/>
            <a:ext cx="24384004" cy="13767000"/>
          </a:xfrm>
          <a:prstGeom prst="rect">
            <a:avLst/>
          </a:prstGeom>
          <a:solidFill>
            <a:srgbClr val="2C2E83">
              <a:alpha val="7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7" name="Title Text"/>
          <p:cNvSpPr txBox="1"/>
          <p:nvPr>
            <p:ph type="title"/>
          </p:nvPr>
        </p:nvSpPr>
        <p:spPr>
          <a:xfrm>
            <a:off x="1460849" y="1732775"/>
            <a:ext cx="22153202" cy="6677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8" name="Body Level One…"/>
          <p:cNvSpPr txBox="1"/>
          <p:nvPr>
            <p:ph type="body" sz="quarter" idx="1"/>
          </p:nvPr>
        </p:nvSpPr>
        <p:spPr>
          <a:xfrm>
            <a:off x="1755874" y="10206400"/>
            <a:ext cx="21563101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29" name="Google Shape;228;p23" descr="Google Shape;228;p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231;p24" descr="Google Shape;231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Title Text"/>
          <p:cNvSpPr txBox="1"/>
          <p:nvPr>
            <p:ph type="title"/>
          </p:nvPr>
        </p:nvSpPr>
        <p:spPr>
          <a:xfrm>
            <a:off x="1755881" y="3570275"/>
            <a:ext cx="21617704" cy="30024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9" name="Body Level One…"/>
          <p:cNvSpPr txBox="1"/>
          <p:nvPr>
            <p:ph type="body" sz="quarter" idx="1"/>
          </p:nvPr>
        </p:nvSpPr>
        <p:spPr>
          <a:xfrm>
            <a:off x="1755874" y="1086292"/>
            <a:ext cx="11314502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40" name="Google Shape;234;p24" descr="Google Shape;234;p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237;p25" descr="Google Shape;237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Google Shape;238;p25"/>
          <p:cNvSpPr/>
          <p:nvPr/>
        </p:nvSpPr>
        <p:spPr>
          <a:xfrm>
            <a:off x="-5133426" y="-6553401"/>
            <a:ext cx="10294203" cy="10294203"/>
          </a:xfrm>
          <a:prstGeom prst="ellipse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0" name="Title Text"/>
          <p:cNvSpPr txBox="1"/>
          <p:nvPr>
            <p:ph type="title"/>
          </p:nvPr>
        </p:nvSpPr>
        <p:spPr>
          <a:xfrm>
            <a:off x="1755874" y="2299648"/>
            <a:ext cx="21617703" cy="8622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1" name="Body Level One…"/>
          <p:cNvSpPr txBox="1"/>
          <p:nvPr>
            <p:ph type="body" sz="quarter" idx="1"/>
          </p:nvPr>
        </p:nvSpPr>
        <p:spPr>
          <a:xfrm>
            <a:off x="1755874" y="10684250"/>
            <a:ext cx="20566502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Google Shape;241;p25"/>
          <p:cNvSpPr/>
          <p:nvPr/>
        </p:nvSpPr>
        <p:spPr>
          <a:xfrm>
            <a:off x="20112623" y="9276449"/>
            <a:ext cx="10294203" cy="102942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53" name="Google Shape;242;p25" descr="Google Shape;242;p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245;p26" descr="Google Shape;245;p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Title Text"/>
          <p:cNvSpPr txBox="1"/>
          <p:nvPr>
            <p:ph type="title"/>
          </p:nvPr>
        </p:nvSpPr>
        <p:spPr>
          <a:xfrm>
            <a:off x="1755874" y="2053899"/>
            <a:ext cx="10176602" cy="1070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3" name="Body Level One…"/>
          <p:cNvSpPr txBox="1"/>
          <p:nvPr>
            <p:ph type="body" sz="quarter" idx="1"/>
          </p:nvPr>
        </p:nvSpPr>
        <p:spPr>
          <a:xfrm>
            <a:off x="1755881" y="1086299"/>
            <a:ext cx="10176602" cy="124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4" name="Google Shape;248;p26" descr="Google Shape;248;p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251;p27" descr="Google Shape;251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itle Text"/>
          <p:cNvSpPr txBox="1"/>
          <p:nvPr>
            <p:ph type="title"/>
          </p:nvPr>
        </p:nvSpPr>
        <p:spPr>
          <a:xfrm>
            <a:off x="1755874" y="2818450"/>
            <a:ext cx="8565602" cy="9420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4" name="Body Level One…"/>
          <p:cNvSpPr txBox="1"/>
          <p:nvPr>
            <p:ph type="body" sz="quarter" idx="1"/>
          </p:nvPr>
        </p:nvSpPr>
        <p:spPr>
          <a:xfrm>
            <a:off x="1755879" y="1086299"/>
            <a:ext cx="8565600" cy="124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5" name="Google Shape;254;p27"/>
          <p:cNvSpPr/>
          <p:nvPr/>
        </p:nvSpPr>
        <p:spPr>
          <a:xfrm>
            <a:off x="12205650" y="0"/>
            <a:ext cx="12192002" cy="13716000"/>
          </a:xfrm>
          <a:prstGeom prst="rect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76" name="Google Shape;255;p27" descr="Google Shape;255;p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2_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258;p28" descr="Google Shape;258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Title Text"/>
          <p:cNvSpPr txBox="1"/>
          <p:nvPr>
            <p:ph type="title"/>
          </p:nvPr>
        </p:nvSpPr>
        <p:spPr>
          <a:xfrm>
            <a:off x="1755874" y="2818450"/>
            <a:ext cx="8565602" cy="9420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86" name="Body Level One…"/>
          <p:cNvSpPr txBox="1"/>
          <p:nvPr>
            <p:ph type="body" sz="quarter" idx="1"/>
          </p:nvPr>
        </p:nvSpPr>
        <p:spPr>
          <a:xfrm>
            <a:off x="1755879" y="1086299"/>
            <a:ext cx="8565600" cy="124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263;p29" descr="Google Shape;263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Title Text"/>
          <p:cNvSpPr txBox="1"/>
          <p:nvPr>
            <p:ph type="title"/>
          </p:nvPr>
        </p:nvSpPr>
        <p:spPr>
          <a:xfrm>
            <a:off x="1294358" y="490649"/>
            <a:ext cx="21795301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6" name="Body Level One…"/>
          <p:cNvSpPr txBox="1"/>
          <p:nvPr>
            <p:ph type="body" sz="quarter" idx="1"/>
          </p:nvPr>
        </p:nvSpPr>
        <p:spPr>
          <a:xfrm>
            <a:off x="4876574" y="10222938"/>
            <a:ext cx="7323902" cy="124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97" name="Google Shape;266;p29" descr="Google Shape;266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269;p30" descr="Google Shape;269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Title Text"/>
          <p:cNvSpPr txBox="1"/>
          <p:nvPr>
            <p:ph type="title"/>
          </p:nvPr>
        </p:nvSpPr>
        <p:spPr>
          <a:xfrm>
            <a:off x="1294358" y="490649"/>
            <a:ext cx="21795301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7" name="Body Level One…"/>
          <p:cNvSpPr txBox="1"/>
          <p:nvPr>
            <p:ph type="body" sz="quarter" idx="1"/>
          </p:nvPr>
        </p:nvSpPr>
        <p:spPr>
          <a:xfrm>
            <a:off x="1223098" y="10222938"/>
            <a:ext cx="7323903" cy="124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Google Shape;272;p30" descr="Google Shape;272;p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275;p31" descr="Google Shape;275;p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Title Text"/>
          <p:cNvSpPr txBox="1"/>
          <p:nvPr>
            <p:ph type="title"/>
          </p:nvPr>
        </p:nvSpPr>
        <p:spPr>
          <a:xfrm>
            <a:off x="1755881" y="490649"/>
            <a:ext cx="21795304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8" name="Google Shape;277;p31"/>
          <p:cNvSpPr/>
          <p:nvPr/>
        </p:nvSpPr>
        <p:spPr>
          <a:xfrm>
            <a:off x="1990649" y="4332287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9" name="Body Level One…"/>
          <p:cNvSpPr txBox="1"/>
          <p:nvPr>
            <p:ph type="body" sz="quarter" idx="1"/>
          </p:nvPr>
        </p:nvSpPr>
        <p:spPr>
          <a:xfrm>
            <a:off x="4131123" y="4150538"/>
            <a:ext cx="6531603" cy="19293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0" name="Google Shape;279;p31"/>
          <p:cNvSpPr/>
          <p:nvPr/>
        </p:nvSpPr>
        <p:spPr>
          <a:xfrm>
            <a:off x="12940248" y="4332287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1" name="Google Shape;280;p31"/>
          <p:cNvSpPr/>
          <p:nvPr/>
        </p:nvSpPr>
        <p:spPr>
          <a:xfrm>
            <a:off x="1990649" y="7817911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2" name="Google Shape;281;p31"/>
          <p:cNvSpPr/>
          <p:nvPr/>
        </p:nvSpPr>
        <p:spPr>
          <a:xfrm>
            <a:off x="12940248" y="7817911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23" name="Google Shape;282;p31" descr="Google Shape;282;p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285;p32" descr="Google Shape;285;p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Title Text"/>
          <p:cNvSpPr txBox="1"/>
          <p:nvPr>
            <p:ph type="title"/>
          </p:nvPr>
        </p:nvSpPr>
        <p:spPr>
          <a:xfrm>
            <a:off x="1755881" y="490649"/>
            <a:ext cx="21795304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3" name="Google Shape;287;p32"/>
          <p:cNvSpPr/>
          <p:nvPr/>
        </p:nvSpPr>
        <p:spPr>
          <a:xfrm>
            <a:off x="1990649" y="3674788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4" name="Body Level One…"/>
          <p:cNvSpPr txBox="1"/>
          <p:nvPr>
            <p:ph type="body" sz="quarter" idx="1"/>
          </p:nvPr>
        </p:nvSpPr>
        <p:spPr>
          <a:xfrm>
            <a:off x="4131123" y="3493037"/>
            <a:ext cx="6531603" cy="192930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Google Shape;289;p32"/>
          <p:cNvSpPr/>
          <p:nvPr/>
        </p:nvSpPr>
        <p:spPr>
          <a:xfrm>
            <a:off x="12940248" y="3674788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6" name="Google Shape;290;p32"/>
          <p:cNvSpPr/>
          <p:nvPr/>
        </p:nvSpPr>
        <p:spPr>
          <a:xfrm>
            <a:off x="1990649" y="7071724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7" name="Google Shape;291;p32"/>
          <p:cNvSpPr/>
          <p:nvPr/>
        </p:nvSpPr>
        <p:spPr>
          <a:xfrm>
            <a:off x="12940248" y="7071724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8" name="Google Shape;292;p32"/>
          <p:cNvSpPr/>
          <p:nvPr/>
        </p:nvSpPr>
        <p:spPr>
          <a:xfrm>
            <a:off x="1990649" y="10286913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9" name="Google Shape;293;p32"/>
          <p:cNvSpPr/>
          <p:nvPr/>
        </p:nvSpPr>
        <p:spPr>
          <a:xfrm>
            <a:off x="12940248" y="10286913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40" name="Google Shape;294;p32" descr="Google Shape;294;p3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297;p33" descr="Google Shape;297;p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50" name="Body Level One…"/>
          <p:cNvSpPr txBox="1"/>
          <p:nvPr>
            <p:ph type="body" idx="1"/>
          </p:nvPr>
        </p:nvSpPr>
        <p:spPr>
          <a:xfrm>
            <a:off x="476332" y="3490333"/>
            <a:ext cx="23456702" cy="76857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1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_2_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302;p34" descr="Google Shape;302;p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60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_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306;p35" descr="Google Shape;306;p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69" name="Body Level One…"/>
          <p:cNvSpPr txBox="1"/>
          <p:nvPr>
            <p:ph type="body" idx="1"/>
          </p:nvPr>
        </p:nvSpPr>
        <p:spPr>
          <a:xfrm>
            <a:off x="476332" y="2506800"/>
            <a:ext cx="23456702" cy="9404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0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311;p36" descr="Google Shape;311;p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79" name="Body Level One…"/>
          <p:cNvSpPr txBox="1"/>
          <p:nvPr>
            <p:ph type="body" sz="half" idx="1"/>
          </p:nvPr>
        </p:nvSpPr>
        <p:spPr>
          <a:xfrm>
            <a:off x="476332" y="2506800"/>
            <a:ext cx="11558401" cy="8702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0" name="Google Shape;314;p36"/>
          <p:cNvSpPr txBox="1"/>
          <p:nvPr>
            <p:ph type="body" sz="half" idx="21"/>
          </p:nvPr>
        </p:nvSpPr>
        <p:spPr>
          <a:xfrm>
            <a:off x="12374828" y="2506800"/>
            <a:ext cx="11558403" cy="8702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481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317;p37" descr="Google Shape;317;p3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90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321;p38" descr="Google Shape;321;p3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3">
    <p:bg>
      <p:bgPr>
        <a:solidFill>
          <a:srgbClr val="F5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324;p39" descr="Google Shape;324;p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Google Shape;325;p39"/>
          <p:cNvSpPr/>
          <p:nvPr/>
        </p:nvSpPr>
        <p:spPr>
          <a:xfrm>
            <a:off x="-28752" y="-78375"/>
            <a:ext cx="4557604" cy="13872600"/>
          </a:xfrm>
          <a:prstGeom prst="rect">
            <a:avLst/>
          </a:pr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7" name="Title Text"/>
          <p:cNvSpPr txBox="1"/>
          <p:nvPr>
            <p:ph type="title"/>
          </p:nvPr>
        </p:nvSpPr>
        <p:spPr>
          <a:xfrm>
            <a:off x="5081449" y="577073"/>
            <a:ext cx="18851703" cy="158070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08" name="Body Level One…"/>
          <p:cNvSpPr txBox="1"/>
          <p:nvPr>
            <p:ph type="body" sz="quarter" idx="1"/>
          </p:nvPr>
        </p:nvSpPr>
        <p:spPr>
          <a:xfrm>
            <a:off x="566375" y="3178199"/>
            <a:ext cx="3540000" cy="1089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09" name="Google Shape;328;p39" descr="Google Shape;328;p3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2">
    <p:bg>
      <p:bgPr>
        <a:solidFill>
          <a:srgbClr val="F5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331;p40" descr="Google Shape;331;p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0" name="Google Shape;332;p40"/>
          <p:cNvGrpSpPr/>
          <p:nvPr/>
        </p:nvGrpSpPr>
        <p:grpSpPr>
          <a:xfrm>
            <a:off x="3411843" y="2817155"/>
            <a:ext cx="7404897" cy="6891435"/>
            <a:chOff x="0" y="0"/>
            <a:chExt cx="7404895" cy="6891433"/>
          </a:xfrm>
        </p:grpSpPr>
        <p:sp>
          <p:nvSpPr>
            <p:cNvPr id="518" name="Google Shape;333;p40"/>
            <p:cNvSpPr/>
            <p:nvPr/>
          </p:nvSpPr>
          <p:spPr>
            <a:xfrm>
              <a:off x="-1" y="-1"/>
              <a:ext cx="7404897" cy="66210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334;p40"/>
            <p:cNvSpPr/>
            <p:nvPr/>
          </p:nvSpPr>
          <p:spPr>
            <a:xfrm rot="5400000">
              <a:off x="97201" y="6003821"/>
              <a:ext cx="1183217" cy="59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6196" y="0"/>
                  </a:lnTo>
                  <a:lnTo>
                    <a:pt x="21600" y="10800"/>
                  </a:lnTo>
                  <a:lnTo>
                    <a:pt x="1619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23" name="Google Shape;335;p40"/>
          <p:cNvGrpSpPr/>
          <p:nvPr/>
        </p:nvGrpSpPr>
        <p:grpSpPr>
          <a:xfrm>
            <a:off x="13568176" y="2817155"/>
            <a:ext cx="7404896" cy="6891435"/>
            <a:chOff x="0" y="0"/>
            <a:chExt cx="7404895" cy="6891433"/>
          </a:xfrm>
        </p:grpSpPr>
        <p:sp>
          <p:nvSpPr>
            <p:cNvPr id="521" name="Google Shape;336;p40"/>
            <p:cNvSpPr/>
            <p:nvPr/>
          </p:nvSpPr>
          <p:spPr>
            <a:xfrm>
              <a:off x="-1" y="-1"/>
              <a:ext cx="7404897" cy="66210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337;p40"/>
            <p:cNvSpPr/>
            <p:nvPr/>
          </p:nvSpPr>
          <p:spPr>
            <a:xfrm rot="5400000">
              <a:off x="49192" y="6003821"/>
              <a:ext cx="1183217" cy="59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6196" y="0"/>
                  </a:lnTo>
                  <a:lnTo>
                    <a:pt x="21600" y="10800"/>
                  </a:lnTo>
                  <a:lnTo>
                    <a:pt x="1619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4" name="Google Shape;338;p40"/>
          <p:cNvSpPr/>
          <p:nvPr/>
        </p:nvSpPr>
        <p:spPr>
          <a:xfrm>
            <a:off x="3459800" y="9976400"/>
            <a:ext cx="1281603" cy="1281603"/>
          </a:xfrm>
          <a:prstGeom prst="ellipse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5" name="Google Shape;339;p40"/>
          <p:cNvSpPr/>
          <p:nvPr/>
        </p:nvSpPr>
        <p:spPr>
          <a:xfrm>
            <a:off x="13567999" y="9976400"/>
            <a:ext cx="1281603" cy="1281603"/>
          </a:xfrm>
          <a:prstGeom prst="ellipse">
            <a:avLst/>
          </a:prstGeom>
          <a:solidFill>
            <a:srgbClr val="00BB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6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27" name="Body Level One…"/>
          <p:cNvSpPr txBox="1"/>
          <p:nvPr>
            <p:ph type="body" sz="quarter" idx="1"/>
          </p:nvPr>
        </p:nvSpPr>
        <p:spPr>
          <a:xfrm>
            <a:off x="3924999" y="3652375"/>
            <a:ext cx="6378603" cy="50961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sz="3700"/>
            </a:lvl1pPr>
            <a:lvl2pPr marL="228600" indent="457200">
              <a:buClrTx/>
              <a:buSzTx/>
              <a:buFontTx/>
              <a:buNone/>
              <a:defRPr sz="3700"/>
            </a:lvl2pPr>
            <a:lvl3pPr marL="228600" indent="914400">
              <a:buClrTx/>
              <a:buSzTx/>
              <a:buFontTx/>
              <a:buNone/>
              <a:defRPr sz="3700"/>
            </a:lvl3pPr>
            <a:lvl4pPr marL="228600" indent="1371600">
              <a:buClrTx/>
              <a:buSzTx/>
              <a:buFontTx/>
              <a:buNone/>
              <a:defRPr sz="3700"/>
            </a:lvl4pPr>
            <a:lvl5pPr marL="228600" indent="1828800">
              <a:buClrTx/>
              <a:buSzTx/>
              <a:buFont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8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2_1">
    <p:bg>
      <p:bgPr>
        <a:solidFill>
          <a:srgbClr val="F5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344;p41" descr="Google Shape;344;p4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8" name="Google Shape;345;p41"/>
          <p:cNvGrpSpPr/>
          <p:nvPr/>
        </p:nvGrpSpPr>
        <p:grpSpPr>
          <a:xfrm>
            <a:off x="5711490" y="2817150"/>
            <a:ext cx="12986264" cy="6891435"/>
            <a:chOff x="0" y="0"/>
            <a:chExt cx="12986262" cy="6891433"/>
          </a:xfrm>
        </p:grpSpPr>
        <p:sp>
          <p:nvSpPr>
            <p:cNvPr id="536" name="Google Shape;346;p41"/>
            <p:cNvSpPr/>
            <p:nvPr/>
          </p:nvSpPr>
          <p:spPr>
            <a:xfrm>
              <a:off x="-1" y="0"/>
              <a:ext cx="12986264" cy="66208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347;p41"/>
            <p:cNvSpPr/>
            <p:nvPr/>
          </p:nvSpPr>
          <p:spPr>
            <a:xfrm rot="5400000">
              <a:off x="616384" y="5780711"/>
              <a:ext cx="1183217" cy="1038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2123" y="0"/>
                  </a:lnTo>
                  <a:lnTo>
                    <a:pt x="21600" y="10800"/>
                  </a:lnTo>
                  <a:lnTo>
                    <a:pt x="1212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9" name="Google Shape;348;p41"/>
          <p:cNvSpPr/>
          <p:nvPr/>
        </p:nvSpPr>
        <p:spPr>
          <a:xfrm>
            <a:off x="6298986" y="9976400"/>
            <a:ext cx="1281603" cy="1281603"/>
          </a:xfrm>
          <a:prstGeom prst="ellipse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0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41" name="Body Level One…"/>
          <p:cNvSpPr txBox="1"/>
          <p:nvPr>
            <p:ph type="body" sz="quarter" idx="1"/>
          </p:nvPr>
        </p:nvSpPr>
        <p:spPr>
          <a:xfrm>
            <a:off x="6611460" y="3652377"/>
            <a:ext cx="11186401" cy="50961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sz="3700"/>
            </a:lvl1pPr>
            <a:lvl2pPr marL="228600" indent="457200">
              <a:buClrTx/>
              <a:buSzTx/>
              <a:buFontTx/>
              <a:buNone/>
              <a:defRPr sz="3700"/>
            </a:lvl2pPr>
            <a:lvl3pPr marL="228600" indent="914400">
              <a:buClrTx/>
              <a:buSzTx/>
              <a:buFontTx/>
              <a:buNone/>
              <a:defRPr sz="3700"/>
            </a:lvl3pPr>
            <a:lvl4pPr marL="228600" indent="1371600">
              <a:buClrTx/>
              <a:buSzTx/>
              <a:buFontTx/>
              <a:buNone/>
              <a:defRPr sz="3700"/>
            </a:lvl4pPr>
            <a:lvl5pPr marL="228600" indent="1828800">
              <a:buClrTx/>
              <a:buSzTx/>
              <a:buFont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2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30;p6" descr="Google Shape;30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itle Text"/>
          <p:cNvSpPr txBox="1"/>
          <p:nvPr>
            <p:ph type="title"/>
          </p:nvPr>
        </p:nvSpPr>
        <p:spPr>
          <a:xfrm>
            <a:off x="1755867" y="4404133"/>
            <a:ext cx="9811202" cy="30024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755867" y="7406533"/>
            <a:ext cx="9811202" cy="34425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Google Shape;33;p6"/>
          <p:cNvSpPr/>
          <p:nvPr/>
        </p:nvSpPr>
        <p:spPr>
          <a:xfrm>
            <a:off x="12202875" y="-24800"/>
            <a:ext cx="12418802" cy="13754401"/>
          </a:xfrm>
          <a:prstGeom prst="rect">
            <a:avLst/>
          </a:pr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" name="Google Shape;34;p6"/>
          <p:cNvSpPr/>
          <p:nvPr/>
        </p:nvSpPr>
        <p:spPr>
          <a:xfrm>
            <a:off x="13695517" y="34080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" name="Google Shape;35;p6"/>
          <p:cNvSpPr/>
          <p:nvPr/>
        </p:nvSpPr>
        <p:spPr>
          <a:xfrm>
            <a:off x="16053917" y="34080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" name="Google Shape;36;p6"/>
          <p:cNvSpPr/>
          <p:nvPr/>
        </p:nvSpPr>
        <p:spPr>
          <a:xfrm>
            <a:off x="18412316" y="34080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" name="Google Shape;37;p6"/>
          <p:cNvSpPr/>
          <p:nvPr/>
        </p:nvSpPr>
        <p:spPr>
          <a:xfrm>
            <a:off x="20770716" y="34080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" name="Google Shape;38;p6"/>
          <p:cNvSpPr/>
          <p:nvPr/>
        </p:nvSpPr>
        <p:spPr>
          <a:xfrm>
            <a:off x="13695517" y="5766399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" name="Google Shape;39;p6"/>
          <p:cNvSpPr/>
          <p:nvPr/>
        </p:nvSpPr>
        <p:spPr>
          <a:xfrm>
            <a:off x="16053917" y="5766399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" name="Google Shape;40;p6"/>
          <p:cNvSpPr/>
          <p:nvPr/>
        </p:nvSpPr>
        <p:spPr>
          <a:xfrm>
            <a:off x="18412316" y="5766399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" name="Google Shape;41;p6"/>
          <p:cNvSpPr/>
          <p:nvPr/>
        </p:nvSpPr>
        <p:spPr>
          <a:xfrm>
            <a:off x="20770716" y="5766399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8" name="Google Shape;42;p6"/>
          <p:cNvSpPr/>
          <p:nvPr/>
        </p:nvSpPr>
        <p:spPr>
          <a:xfrm>
            <a:off x="13695517" y="81248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" name="Google Shape;43;p6"/>
          <p:cNvSpPr/>
          <p:nvPr/>
        </p:nvSpPr>
        <p:spPr>
          <a:xfrm>
            <a:off x="16053917" y="81248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0" name="Google Shape;44;p6"/>
          <p:cNvSpPr/>
          <p:nvPr/>
        </p:nvSpPr>
        <p:spPr>
          <a:xfrm>
            <a:off x="18412316" y="81248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Google Shape;45;p6"/>
          <p:cNvSpPr/>
          <p:nvPr/>
        </p:nvSpPr>
        <p:spPr>
          <a:xfrm>
            <a:off x="20770716" y="81248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2" name="Google Shape;46;p6" descr="Google Shape;46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353;p42" descr="Google Shape;353;p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Google Shape;354;p42" descr="Google Shape;354;p4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357;p43" descr="Google Shape;357;p4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Google Shape;358;p43" descr="Google Shape;358;p4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475" y="1914500"/>
            <a:ext cx="23465523" cy="11801503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Google Shape;359;p43"/>
          <p:cNvSpPr/>
          <p:nvPr/>
        </p:nvSpPr>
        <p:spPr>
          <a:xfrm>
            <a:off x="5703149" y="2223600"/>
            <a:ext cx="12977702" cy="9606300"/>
          </a:xfrm>
          <a:prstGeom prst="rect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1" name="Title Text"/>
          <p:cNvSpPr txBox="1"/>
          <p:nvPr>
            <p:ph type="title"/>
          </p:nvPr>
        </p:nvSpPr>
        <p:spPr>
          <a:xfrm>
            <a:off x="6514217" y="2716265"/>
            <a:ext cx="11314501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62" name="Body Level One…"/>
          <p:cNvSpPr txBox="1"/>
          <p:nvPr>
            <p:ph type="body" sz="quarter" idx="1"/>
          </p:nvPr>
        </p:nvSpPr>
        <p:spPr>
          <a:xfrm>
            <a:off x="6514217" y="5718666"/>
            <a:ext cx="11314501" cy="52593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3" name="Google Shape;362;p43" descr="Google Shape;362;p4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365;p44" descr="Google Shape;365;p4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Google Shape;366;p44" descr="Google Shape;366;p4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475" y="1914500"/>
            <a:ext cx="23465523" cy="11801503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Title Text"/>
          <p:cNvSpPr txBox="1"/>
          <p:nvPr>
            <p:ph type="title"/>
          </p:nvPr>
        </p:nvSpPr>
        <p:spPr>
          <a:xfrm>
            <a:off x="1505573" y="1605648"/>
            <a:ext cx="14991600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4" name="Body Level One…"/>
          <p:cNvSpPr txBox="1"/>
          <p:nvPr>
            <p:ph type="body" sz="quarter" idx="1"/>
          </p:nvPr>
        </p:nvSpPr>
        <p:spPr>
          <a:xfrm>
            <a:off x="1505583" y="5109574"/>
            <a:ext cx="9811202" cy="20721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75" name="Google Shape;369;p44" descr="Google Shape;369;p4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2_2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374;p46" descr="Google Shape;374;p4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Title Text"/>
          <p:cNvSpPr txBox="1"/>
          <p:nvPr>
            <p:ph type="title"/>
          </p:nvPr>
        </p:nvSpPr>
        <p:spPr>
          <a:xfrm>
            <a:off x="1755867" y="4404133"/>
            <a:ext cx="9811202" cy="30024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92" name="Body Level One…"/>
          <p:cNvSpPr txBox="1"/>
          <p:nvPr>
            <p:ph type="body" sz="quarter" idx="1"/>
          </p:nvPr>
        </p:nvSpPr>
        <p:spPr>
          <a:xfrm>
            <a:off x="1755867" y="7406533"/>
            <a:ext cx="9811202" cy="34425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3" name="Google Shape;377;p46"/>
          <p:cNvSpPr/>
          <p:nvPr/>
        </p:nvSpPr>
        <p:spPr>
          <a:xfrm>
            <a:off x="12202875" y="-24800"/>
            <a:ext cx="12418802" cy="13754401"/>
          </a:xfrm>
          <a:prstGeom prst="rect">
            <a:avLst/>
          </a:pr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4" name="Google Shape;378;p46"/>
          <p:cNvSpPr/>
          <p:nvPr/>
        </p:nvSpPr>
        <p:spPr>
          <a:xfrm>
            <a:off x="13695517" y="34080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5" name="Google Shape;379;p46"/>
          <p:cNvSpPr/>
          <p:nvPr/>
        </p:nvSpPr>
        <p:spPr>
          <a:xfrm>
            <a:off x="16053917" y="34080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6" name="Google Shape;380;p46"/>
          <p:cNvSpPr/>
          <p:nvPr/>
        </p:nvSpPr>
        <p:spPr>
          <a:xfrm>
            <a:off x="18412316" y="34080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7" name="Google Shape;381;p46"/>
          <p:cNvSpPr/>
          <p:nvPr/>
        </p:nvSpPr>
        <p:spPr>
          <a:xfrm>
            <a:off x="20770716" y="34080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8" name="Google Shape;382;p46"/>
          <p:cNvSpPr/>
          <p:nvPr/>
        </p:nvSpPr>
        <p:spPr>
          <a:xfrm>
            <a:off x="13695517" y="5766399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99" name="Google Shape;383;p46"/>
          <p:cNvSpPr/>
          <p:nvPr/>
        </p:nvSpPr>
        <p:spPr>
          <a:xfrm>
            <a:off x="16053917" y="5766399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00" name="Google Shape;384;p46"/>
          <p:cNvSpPr/>
          <p:nvPr/>
        </p:nvSpPr>
        <p:spPr>
          <a:xfrm>
            <a:off x="18412316" y="5766399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01" name="Google Shape;385;p46"/>
          <p:cNvSpPr/>
          <p:nvPr/>
        </p:nvSpPr>
        <p:spPr>
          <a:xfrm>
            <a:off x="20770716" y="5766399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02" name="Google Shape;386;p46"/>
          <p:cNvSpPr/>
          <p:nvPr/>
        </p:nvSpPr>
        <p:spPr>
          <a:xfrm>
            <a:off x="13695517" y="81248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03" name="Google Shape;387;p46"/>
          <p:cNvSpPr/>
          <p:nvPr/>
        </p:nvSpPr>
        <p:spPr>
          <a:xfrm>
            <a:off x="16053917" y="81248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04" name="Google Shape;388;p46"/>
          <p:cNvSpPr/>
          <p:nvPr/>
        </p:nvSpPr>
        <p:spPr>
          <a:xfrm>
            <a:off x="18412316" y="81248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05" name="Google Shape;389;p46"/>
          <p:cNvSpPr/>
          <p:nvPr/>
        </p:nvSpPr>
        <p:spPr>
          <a:xfrm>
            <a:off x="20770716" y="8124800"/>
            <a:ext cx="2358303" cy="23583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06" name="Google Shape;390;p46" descr="Google Shape;390;p4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_1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393;p47" descr="Google Shape;393;p4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615" name="Title Text"/>
          <p:cNvSpPr txBox="1"/>
          <p:nvPr>
            <p:ph type="title"/>
          </p:nvPr>
        </p:nvSpPr>
        <p:spPr>
          <a:xfrm>
            <a:off x="1755867" y="4404133"/>
            <a:ext cx="9811202" cy="30024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16" name="Body Level One…"/>
          <p:cNvSpPr txBox="1"/>
          <p:nvPr>
            <p:ph type="body" sz="quarter" idx="1"/>
          </p:nvPr>
        </p:nvSpPr>
        <p:spPr>
          <a:xfrm>
            <a:off x="1755867" y="7406533"/>
            <a:ext cx="9811202" cy="34425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7" name="Google Shape;396;p47"/>
          <p:cNvSpPr/>
          <p:nvPr/>
        </p:nvSpPr>
        <p:spPr>
          <a:xfrm>
            <a:off x="12202875" y="-24800"/>
            <a:ext cx="12418802" cy="13754401"/>
          </a:xfrm>
          <a:prstGeom prst="rect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18" name="Google Shape;397;p47" descr="Google Shape;397;p4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Google Shape;398;p47" descr="Google Shape;398;p47"/>
          <p:cNvPicPr>
            <a:picLocks noChangeAspect="1"/>
          </p:cNvPicPr>
          <p:nvPr/>
        </p:nvPicPr>
        <p:blipFill>
          <a:blip r:embed="rId3">
            <a:extLst/>
          </a:blip>
          <a:srcRect l="64553" t="0" r="0" b="0"/>
          <a:stretch>
            <a:fillRect/>
          </a:stretch>
        </p:blipFill>
        <p:spPr>
          <a:xfrm>
            <a:off x="12202849" y="-24801"/>
            <a:ext cx="9694319" cy="13754403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_1_1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401;p48" descr="Google Shape;401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Title Text"/>
          <p:cNvSpPr txBox="1"/>
          <p:nvPr>
            <p:ph type="title"/>
          </p:nvPr>
        </p:nvSpPr>
        <p:spPr>
          <a:xfrm>
            <a:off x="1755867" y="4404133"/>
            <a:ext cx="9811202" cy="30024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29" name="Body Level One…"/>
          <p:cNvSpPr txBox="1"/>
          <p:nvPr>
            <p:ph type="body" sz="quarter" idx="1"/>
          </p:nvPr>
        </p:nvSpPr>
        <p:spPr>
          <a:xfrm>
            <a:off x="1755867" y="7406533"/>
            <a:ext cx="9811202" cy="34425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0" name="Google Shape;404;p48"/>
          <p:cNvSpPr/>
          <p:nvPr/>
        </p:nvSpPr>
        <p:spPr>
          <a:xfrm>
            <a:off x="12202875" y="-24800"/>
            <a:ext cx="12418802" cy="13754401"/>
          </a:xfrm>
          <a:prstGeom prst="rect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31" name="Google Shape;405;p48" descr="Google Shape;405;p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Google Shape;406;p48" descr="Google Shape;406;p48"/>
          <p:cNvPicPr>
            <a:picLocks noChangeAspect="1"/>
          </p:cNvPicPr>
          <p:nvPr/>
        </p:nvPicPr>
        <p:blipFill>
          <a:blip r:embed="rId3">
            <a:extLst/>
          </a:blip>
          <a:srcRect l="9485" t="0" r="45102" b="0"/>
          <a:stretch>
            <a:fillRect/>
          </a:stretch>
        </p:blipFill>
        <p:spPr>
          <a:xfrm>
            <a:off x="12202875" y="-24801"/>
            <a:ext cx="12418802" cy="13754403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409;p49" descr="Google Shape;409;p4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641" name="Google Shape;410;p49"/>
          <p:cNvSpPr/>
          <p:nvPr/>
        </p:nvSpPr>
        <p:spPr>
          <a:xfrm rot="5400000">
            <a:off x="5314850" y="-5346751"/>
            <a:ext cx="13754403" cy="24409502"/>
          </a:xfrm>
          <a:prstGeom prst="rect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700">
                <a:solidFill>
                  <a:srgbClr val="000000"/>
                </a:solidFill>
              </a:defRPr>
            </a:pPr>
          </a:p>
        </p:txBody>
      </p:sp>
      <p:grpSp>
        <p:nvGrpSpPr>
          <p:cNvPr id="644" name="Google Shape;411;p49"/>
          <p:cNvGrpSpPr/>
          <p:nvPr/>
        </p:nvGrpSpPr>
        <p:grpSpPr>
          <a:xfrm>
            <a:off x="11407920" y="-799141"/>
            <a:ext cx="15314598" cy="15314598"/>
            <a:chOff x="0" y="0"/>
            <a:chExt cx="15314596" cy="15314596"/>
          </a:xfrm>
        </p:grpSpPr>
        <p:sp>
          <p:nvSpPr>
            <p:cNvPr id="642" name="Google Shape;412;p49"/>
            <p:cNvSpPr/>
            <p:nvPr/>
          </p:nvSpPr>
          <p:spPr>
            <a:xfrm>
              <a:off x="-1" y="-1"/>
              <a:ext cx="15314598" cy="15314598"/>
            </a:xfrm>
            <a:prstGeom prst="ellipse">
              <a:avLst/>
            </a:prstGeom>
            <a:solidFill>
              <a:srgbClr val="87C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7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413;p49"/>
            <p:cNvSpPr/>
            <p:nvPr/>
          </p:nvSpPr>
          <p:spPr>
            <a:xfrm>
              <a:off x="1355320" y="1355445"/>
              <a:ext cx="12604164" cy="12604164"/>
            </a:xfrm>
            <a:prstGeom prst="ellipse">
              <a:avLst/>
            </a:prstGeom>
            <a:solidFill>
              <a:srgbClr val="87C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45" name="Title Text"/>
          <p:cNvSpPr txBox="1"/>
          <p:nvPr>
            <p:ph type="title"/>
          </p:nvPr>
        </p:nvSpPr>
        <p:spPr>
          <a:xfrm>
            <a:off x="1573424" y="996048"/>
            <a:ext cx="11070602" cy="1598102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5900">
                <a:solidFill>
                  <a:srgbClr val="F5F5F7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6" name="Body Level One…"/>
          <p:cNvSpPr txBox="1"/>
          <p:nvPr>
            <p:ph type="body" sz="quarter" idx="1"/>
          </p:nvPr>
        </p:nvSpPr>
        <p:spPr>
          <a:xfrm>
            <a:off x="1625450" y="1843200"/>
            <a:ext cx="7969502" cy="1777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b="1"/>
            </a:lvl1pPr>
            <a:lvl2pPr marL="228600" indent="457200">
              <a:buClrTx/>
              <a:buSzTx/>
              <a:buFontTx/>
              <a:buNone/>
              <a:defRPr b="1"/>
            </a:lvl2pPr>
            <a:lvl3pPr marL="228600" indent="914400">
              <a:buClrTx/>
              <a:buSzTx/>
              <a:buFontTx/>
              <a:buNone/>
              <a:defRPr b="1"/>
            </a:lvl3pPr>
            <a:lvl4pPr marL="228600" indent="1371600">
              <a:buClrTx/>
              <a:buSzTx/>
              <a:buFontTx/>
              <a:buNone/>
              <a:defRPr b="1"/>
            </a:lvl4pPr>
            <a:lvl5pPr marL="228600" indent="1828800">
              <a:buClrTx/>
              <a:buSzTx/>
              <a:buFontTx/>
              <a:buNone/>
              <a:defRPr b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49" name="Google Shape;416;p49"/>
          <p:cNvGrpSpPr/>
          <p:nvPr/>
        </p:nvGrpSpPr>
        <p:grpSpPr>
          <a:xfrm>
            <a:off x="13981686" y="1774758"/>
            <a:ext cx="10167333" cy="10167333"/>
            <a:chOff x="0" y="0"/>
            <a:chExt cx="10167332" cy="10167332"/>
          </a:xfrm>
        </p:grpSpPr>
        <p:sp>
          <p:nvSpPr>
            <p:cNvPr id="647" name="Google Shape;417;p49"/>
            <p:cNvSpPr/>
            <p:nvPr/>
          </p:nvSpPr>
          <p:spPr>
            <a:xfrm>
              <a:off x="-1" y="-1"/>
              <a:ext cx="10167334" cy="10167334"/>
            </a:xfrm>
            <a:prstGeom prst="ellipse">
              <a:avLst/>
            </a:prstGeom>
            <a:solidFill>
              <a:srgbClr val="87C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418;p49"/>
            <p:cNvSpPr/>
            <p:nvPr/>
          </p:nvSpPr>
          <p:spPr>
            <a:xfrm>
              <a:off x="1399199" y="1399183"/>
              <a:ext cx="7368895" cy="7368895"/>
            </a:xfrm>
            <a:prstGeom prst="ellipse">
              <a:avLst/>
            </a:prstGeom>
            <a:solidFill>
              <a:srgbClr val="87C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_1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421;p50" descr="Google Shape;421;p5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Google Shape;422;p50"/>
          <p:cNvSpPr/>
          <p:nvPr/>
        </p:nvSpPr>
        <p:spPr>
          <a:xfrm rot="5400000">
            <a:off x="5314850" y="-5346751"/>
            <a:ext cx="13754403" cy="24409502"/>
          </a:xfrm>
          <a:prstGeom prst="rect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700">
                <a:solidFill>
                  <a:srgbClr val="000000"/>
                </a:solidFill>
              </a:defRPr>
            </a:pPr>
          </a:p>
        </p:txBody>
      </p:sp>
      <p:grpSp>
        <p:nvGrpSpPr>
          <p:cNvPr id="663" name="Google Shape;423;p50"/>
          <p:cNvGrpSpPr/>
          <p:nvPr/>
        </p:nvGrpSpPr>
        <p:grpSpPr>
          <a:xfrm>
            <a:off x="11407920" y="-799141"/>
            <a:ext cx="15314598" cy="15314598"/>
            <a:chOff x="0" y="0"/>
            <a:chExt cx="15314596" cy="15314596"/>
          </a:xfrm>
        </p:grpSpPr>
        <p:sp>
          <p:nvSpPr>
            <p:cNvPr id="659" name="Google Shape;424;p50"/>
            <p:cNvSpPr/>
            <p:nvPr/>
          </p:nvSpPr>
          <p:spPr>
            <a:xfrm>
              <a:off x="-1" y="-1"/>
              <a:ext cx="15314598" cy="15314598"/>
            </a:xfrm>
            <a:prstGeom prst="ellipse">
              <a:avLst/>
            </a:prstGeom>
            <a:gradFill flip="none" rotWithShape="1">
              <a:gsLst>
                <a:gs pos="0">
                  <a:srgbClr val="00A3E0"/>
                </a:gs>
                <a:gs pos="100000">
                  <a:srgbClr val="87CEFA"/>
                </a:gs>
              </a:gsLst>
              <a:lin ang="270000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425;p50"/>
            <p:cNvSpPr/>
            <p:nvPr/>
          </p:nvSpPr>
          <p:spPr>
            <a:xfrm>
              <a:off x="1356284" y="1356284"/>
              <a:ext cx="12604161" cy="12604161"/>
            </a:xfrm>
            <a:prstGeom prst="ellipse">
              <a:avLst/>
            </a:prstGeom>
            <a:solidFill>
              <a:srgbClr val="00A3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426;p50"/>
            <p:cNvSpPr/>
            <p:nvPr/>
          </p:nvSpPr>
          <p:spPr>
            <a:xfrm>
              <a:off x="2573766" y="2573899"/>
              <a:ext cx="10167331" cy="10167331"/>
            </a:xfrm>
            <a:prstGeom prst="ellipse">
              <a:avLst/>
            </a:prstGeom>
            <a:gradFill flip="none" rotWithShape="1">
              <a:gsLst>
                <a:gs pos="0">
                  <a:srgbClr val="00A3E0"/>
                </a:gs>
                <a:gs pos="100000">
                  <a:srgbClr val="87CEFA"/>
                </a:gs>
              </a:gsLst>
              <a:lin ang="270000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427;p50"/>
            <p:cNvSpPr/>
            <p:nvPr/>
          </p:nvSpPr>
          <p:spPr>
            <a:xfrm>
              <a:off x="3972964" y="3973082"/>
              <a:ext cx="7368897" cy="7368895"/>
            </a:xfrm>
            <a:prstGeom prst="ellipse">
              <a:avLst/>
            </a:prstGeom>
            <a:solidFill>
              <a:srgbClr val="00A3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64" name="Title Text"/>
          <p:cNvSpPr txBox="1"/>
          <p:nvPr>
            <p:ph type="title"/>
          </p:nvPr>
        </p:nvSpPr>
        <p:spPr>
          <a:xfrm>
            <a:off x="1573424" y="996048"/>
            <a:ext cx="11070602" cy="1598102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5900">
                <a:solidFill>
                  <a:srgbClr val="F5F5F7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5" name="Body Level One…"/>
          <p:cNvSpPr txBox="1"/>
          <p:nvPr>
            <p:ph type="body" sz="quarter" idx="1"/>
          </p:nvPr>
        </p:nvSpPr>
        <p:spPr>
          <a:xfrm>
            <a:off x="1625450" y="1843200"/>
            <a:ext cx="7969502" cy="1777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b="1">
                <a:solidFill>
                  <a:srgbClr val="87CEFA"/>
                </a:solidFill>
              </a:defRPr>
            </a:lvl1pPr>
            <a:lvl2pPr marL="228600" indent="457200">
              <a:buClrTx/>
              <a:buSzTx/>
              <a:buFontTx/>
              <a:buNone/>
              <a:defRPr b="1">
                <a:solidFill>
                  <a:srgbClr val="87CEFA"/>
                </a:solidFill>
              </a:defRPr>
            </a:lvl2pPr>
            <a:lvl3pPr marL="228600" indent="914400">
              <a:buClrTx/>
              <a:buSzTx/>
              <a:buFontTx/>
              <a:buNone/>
              <a:defRPr b="1">
                <a:solidFill>
                  <a:srgbClr val="87CEFA"/>
                </a:solidFill>
              </a:defRPr>
            </a:lvl3pPr>
            <a:lvl4pPr marL="228600" indent="1371600">
              <a:buClrTx/>
              <a:buSzTx/>
              <a:buFontTx/>
              <a:buNone/>
              <a:defRPr b="1">
                <a:solidFill>
                  <a:srgbClr val="87CEFA"/>
                </a:solidFill>
              </a:defRPr>
            </a:lvl4pPr>
            <a:lvl5pPr marL="228600" indent="1828800">
              <a:buClrTx/>
              <a:buSzTx/>
              <a:buFontTx/>
              <a:buNone/>
              <a:defRPr b="1">
                <a:solidFill>
                  <a:srgbClr val="87CEF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3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432;p51" descr="Google Shape;432;p5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Google Shape;433;p51"/>
          <p:cNvSpPr/>
          <p:nvPr/>
        </p:nvSpPr>
        <p:spPr>
          <a:xfrm>
            <a:off x="-2" y="-19150"/>
            <a:ext cx="6087604" cy="13812300"/>
          </a:xfrm>
          <a:prstGeom prst="rect">
            <a:avLst/>
          </a:pr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5" name="Google Shape;434;p51"/>
          <p:cNvSpPr/>
          <p:nvPr/>
        </p:nvSpPr>
        <p:spPr>
          <a:xfrm>
            <a:off x="6098807" y="-19150"/>
            <a:ext cx="6087603" cy="13812300"/>
          </a:xfrm>
          <a:prstGeom prst="rect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6" name="Google Shape;435;p51"/>
          <p:cNvSpPr/>
          <p:nvPr/>
        </p:nvSpPr>
        <p:spPr>
          <a:xfrm>
            <a:off x="12186387" y="-19150"/>
            <a:ext cx="6087602" cy="13812300"/>
          </a:xfrm>
          <a:prstGeom prst="rect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7" name="Google Shape;436;p51"/>
          <p:cNvSpPr/>
          <p:nvPr/>
        </p:nvSpPr>
        <p:spPr>
          <a:xfrm>
            <a:off x="18296424" y="-19150"/>
            <a:ext cx="6087602" cy="13812300"/>
          </a:xfrm>
          <a:prstGeom prst="rect">
            <a:avLst/>
          </a:pr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8" name="Google Shape;437;p51"/>
          <p:cNvSpPr txBox="1"/>
          <p:nvPr/>
        </p:nvSpPr>
        <p:spPr>
          <a:xfrm>
            <a:off x="865532" y="551998"/>
            <a:ext cx="13371302" cy="1706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74" tIns="243774" rIns="243774" bIns="243774">
            <a:spAutoFit/>
          </a:bodyPr>
          <a:lstStyle>
            <a:lvl1pPr>
              <a:defRPr b="1" sz="80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679" name="Body Level One…"/>
          <p:cNvSpPr txBox="1"/>
          <p:nvPr>
            <p:ph type="body" sz="quarter" idx="1"/>
          </p:nvPr>
        </p:nvSpPr>
        <p:spPr>
          <a:xfrm>
            <a:off x="865527" y="4303724"/>
            <a:ext cx="4527303" cy="6975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80" name="Google Shape;439;p51" descr="Google Shape;439;p5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_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49;p7" descr="Google Shape;49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itle Text"/>
          <p:cNvSpPr txBox="1"/>
          <p:nvPr>
            <p:ph type="title"/>
          </p:nvPr>
        </p:nvSpPr>
        <p:spPr>
          <a:xfrm>
            <a:off x="1755867" y="4404133"/>
            <a:ext cx="9811202" cy="30024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1755867" y="7406533"/>
            <a:ext cx="9811202" cy="34425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Google Shape;52;p7"/>
          <p:cNvSpPr/>
          <p:nvPr/>
        </p:nvSpPr>
        <p:spPr>
          <a:xfrm>
            <a:off x="12202875" y="-24800"/>
            <a:ext cx="12418802" cy="13754401"/>
          </a:xfrm>
          <a:prstGeom prst="rect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4" name="Google Shape;53;p7" descr="Google Shape;53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Google Shape;54;p7" descr="Google Shape;54;p7"/>
          <p:cNvPicPr>
            <a:picLocks noChangeAspect="1"/>
          </p:cNvPicPr>
          <p:nvPr/>
        </p:nvPicPr>
        <p:blipFill>
          <a:blip r:embed="rId3">
            <a:extLst/>
          </a:blip>
          <a:srcRect l="64553" t="0" r="0" b="0"/>
          <a:stretch>
            <a:fillRect/>
          </a:stretch>
        </p:blipFill>
        <p:spPr>
          <a:xfrm>
            <a:off x="12202849" y="-24801"/>
            <a:ext cx="9694319" cy="1375440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2_1 2">
    <p:bg>
      <p:bgPr>
        <a:gradFill flip="none" rotWithShape="1">
          <a:gsLst>
            <a:gs pos="0">
              <a:srgbClr val="2C2E83"/>
            </a:gs>
            <a:gs pos="100000">
              <a:srgbClr val="00A3E0"/>
            </a:gs>
          </a:gsLst>
          <a:lin ang="54007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442;p52" descr="Google Shape;442;p5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Title Text"/>
          <p:cNvSpPr txBox="1"/>
          <p:nvPr>
            <p:ph type="title"/>
          </p:nvPr>
        </p:nvSpPr>
        <p:spPr>
          <a:xfrm>
            <a:off x="0" y="1395325"/>
            <a:ext cx="24384000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694" name="Google Shape;444;p52"/>
          <p:cNvGrpSpPr/>
          <p:nvPr/>
        </p:nvGrpSpPr>
        <p:grpSpPr>
          <a:xfrm>
            <a:off x="4779574" y="4610323"/>
            <a:ext cx="7084710" cy="6222803"/>
            <a:chOff x="0" y="0"/>
            <a:chExt cx="7084708" cy="6222801"/>
          </a:xfrm>
        </p:grpSpPr>
        <p:sp>
          <p:nvSpPr>
            <p:cNvPr id="690" name="Google Shape;445;p52"/>
            <p:cNvSpPr/>
            <p:nvPr/>
          </p:nvSpPr>
          <p:spPr>
            <a:xfrm>
              <a:off x="-1" y="62673"/>
              <a:ext cx="1308361" cy="61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446;p52"/>
            <p:cNvSpPr/>
            <p:nvPr/>
          </p:nvSpPr>
          <p:spPr>
            <a:xfrm>
              <a:off x="5776349" y="7999"/>
              <a:ext cx="1308360" cy="62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447;p52"/>
            <p:cNvSpPr/>
            <p:nvPr/>
          </p:nvSpPr>
          <p:spPr>
            <a:xfrm>
              <a:off x="1085473" y="5571300"/>
              <a:ext cx="5400402" cy="643502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448;p52"/>
            <p:cNvSpPr/>
            <p:nvPr/>
          </p:nvSpPr>
          <p:spPr>
            <a:xfrm>
              <a:off x="1" y="-1"/>
              <a:ext cx="6426055" cy="55713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95" name="Body Level One…"/>
          <p:cNvSpPr txBox="1"/>
          <p:nvPr>
            <p:ph type="body" sz="quarter" idx="1"/>
          </p:nvPr>
        </p:nvSpPr>
        <p:spPr>
          <a:xfrm>
            <a:off x="4779600" y="7776201"/>
            <a:ext cx="6409200" cy="15345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 algn="ctr">
              <a:buClrTx/>
              <a:buSzTx/>
              <a:buFontTx/>
              <a:buNone/>
              <a:defRPr sz="4800"/>
            </a:lvl1pPr>
            <a:lvl2pPr marL="228600" indent="457200" algn="ctr">
              <a:buClrTx/>
              <a:buSzTx/>
              <a:buFontTx/>
              <a:buNone/>
              <a:defRPr sz="4800"/>
            </a:lvl2pPr>
            <a:lvl3pPr marL="228600" indent="914400" algn="ctr">
              <a:buClrTx/>
              <a:buSzTx/>
              <a:buFontTx/>
              <a:buNone/>
              <a:defRPr sz="4800"/>
            </a:lvl3pPr>
            <a:lvl4pPr marL="228600" indent="1371600" algn="ctr">
              <a:buClrTx/>
              <a:buSzTx/>
              <a:buFontTx/>
              <a:buNone/>
              <a:defRPr sz="4800"/>
            </a:lvl4pPr>
            <a:lvl5pPr marL="228600" indent="1828800" algn="ctr"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00" name="Google Shape;450;p52"/>
          <p:cNvGrpSpPr/>
          <p:nvPr/>
        </p:nvGrpSpPr>
        <p:grpSpPr>
          <a:xfrm>
            <a:off x="12519713" y="4610323"/>
            <a:ext cx="7084709" cy="6222803"/>
            <a:chOff x="0" y="0"/>
            <a:chExt cx="7084708" cy="6222801"/>
          </a:xfrm>
        </p:grpSpPr>
        <p:sp>
          <p:nvSpPr>
            <p:cNvPr id="696" name="Google Shape;451;p52"/>
            <p:cNvSpPr/>
            <p:nvPr/>
          </p:nvSpPr>
          <p:spPr>
            <a:xfrm>
              <a:off x="-1" y="62673"/>
              <a:ext cx="1308361" cy="61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452;p52"/>
            <p:cNvSpPr/>
            <p:nvPr/>
          </p:nvSpPr>
          <p:spPr>
            <a:xfrm>
              <a:off x="5776349" y="7999"/>
              <a:ext cx="1308360" cy="62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453;p52"/>
            <p:cNvSpPr/>
            <p:nvPr/>
          </p:nvSpPr>
          <p:spPr>
            <a:xfrm>
              <a:off x="1085473" y="5571300"/>
              <a:ext cx="5400402" cy="643502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454;p52"/>
            <p:cNvSpPr/>
            <p:nvPr/>
          </p:nvSpPr>
          <p:spPr>
            <a:xfrm>
              <a:off x="1" y="-1"/>
              <a:ext cx="6426055" cy="55713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01" name="Google Shape;455;p52" descr="Google Shape;455;p5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7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2_1_2_1 2">
    <p:bg>
      <p:bgPr>
        <a:gradFill flip="none" rotWithShape="1">
          <a:gsLst>
            <a:gs pos="0">
              <a:srgbClr val="00A3E0"/>
            </a:gs>
            <a:gs pos="100000">
              <a:srgbClr val="87CEFA"/>
            </a:gs>
          </a:gsLst>
          <a:lin ang="2698631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458;p53" descr="Google Shape;458;p5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Title Text"/>
          <p:cNvSpPr txBox="1"/>
          <p:nvPr>
            <p:ph type="title"/>
          </p:nvPr>
        </p:nvSpPr>
        <p:spPr>
          <a:xfrm>
            <a:off x="909500" y="1395325"/>
            <a:ext cx="225651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Title Text</a:t>
            </a:r>
          </a:p>
        </p:txBody>
      </p:sp>
      <p:grpSp>
        <p:nvGrpSpPr>
          <p:cNvPr id="715" name="Google Shape;460;p53"/>
          <p:cNvGrpSpPr/>
          <p:nvPr/>
        </p:nvGrpSpPr>
        <p:grpSpPr>
          <a:xfrm>
            <a:off x="909500" y="4610323"/>
            <a:ext cx="7084709" cy="6222803"/>
            <a:chOff x="0" y="0"/>
            <a:chExt cx="7084708" cy="6222801"/>
          </a:xfrm>
        </p:grpSpPr>
        <p:sp>
          <p:nvSpPr>
            <p:cNvPr id="711" name="Google Shape;461;p53"/>
            <p:cNvSpPr/>
            <p:nvPr/>
          </p:nvSpPr>
          <p:spPr>
            <a:xfrm>
              <a:off x="-1" y="62673"/>
              <a:ext cx="1308361" cy="61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462;p53"/>
            <p:cNvSpPr/>
            <p:nvPr/>
          </p:nvSpPr>
          <p:spPr>
            <a:xfrm>
              <a:off x="5776349" y="7999"/>
              <a:ext cx="1308360" cy="62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463;p53"/>
            <p:cNvSpPr/>
            <p:nvPr/>
          </p:nvSpPr>
          <p:spPr>
            <a:xfrm>
              <a:off x="1085473" y="5571300"/>
              <a:ext cx="5400402" cy="643502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464;p53"/>
            <p:cNvSpPr/>
            <p:nvPr/>
          </p:nvSpPr>
          <p:spPr>
            <a:xfrm>
              <a:off x="1" y="-1"/>
              <a:ext cx="6426055" cy="55713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16" name="Body Level One…"/>
          <p:cNvSpPr txBox="1"/>
          <p:nvPr>
            <p:ph type="body" sz="quarter" idx="1"/>
          </p:nvPr>
        </p:nvSpPr>
        <p:spPr>
          <a:xfrm>
            <a:off x="909525" y="7694176"/>
            <a:ext cx="6409200" cy="15345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 algn="ctr">
              <a:buClrTx/>
              <a:buSzTx/>
              <a:buFontTx/>
              <a:buNone/>
              <a:defRPr sz="4800"/>
            </a:lvl1pPr>
            <a:lvl2pPr marL="228600" indent="457200" algn="ctr">
              <a:buClrTx/>
              <a:buSzTx/>
              <a:buFontTx/>
              <a:buNone/>
              <a:defRPr sz="4800"/>
            </a:lvl2pPr>
            <a:lvl3pPr marL="228600" indent="914400" algn="ctr">
              <a:buClrTx/>
              <a:buSzTx/>
              <a:buFontTx/>
              <a:buNone/>
              <a:defRPr sz="4800"/>
            </a:lvl3pPr>
            <a:lvl4pPr marL="228600" indent="1371600" algn="ctr">
              <a:buClrTx/>
              <a:buSzTx/>
              <a:buFontTx/>
              <a:buNone/>
              <a:defRPr sz="4800"/>
            </a:lvl4pPr>
            <a:lvl5pPr marL="228600" indent="1828800" algn="ctr"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21" name="Google Shape;466;p53"/>
          <p:cNvGrpSpPr/>
          <p:nvPr/>
        </p:nvGrpSpPr>
        <p:grpSpPr>
          <a:xfrm>
            <a:off x="8649637" y="4610323"/>
            <a:ext cx="7084710" cy="6222803"/>
            <a:chOff x="0" y="0"/>
            <a:chExt cx="7084708" cy="6222801"/>
          </a:xfrm>
        </p:grpSpPr>
        <p:sp>
          <p:nvSpPr>
            <p:cNvPr id="717" name="Google Shape;467;p53"/>
            <p:cNvSpPr/>
            <p:nvPr/>
          </p:nvSpPr>
          <p:spPr>
            <a:xfrm>
              <a:off x="-1" y="62673"/>
              <a:ext cx="1308361" cy="61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468;p53"/>
            <p:cNvSpPr/>
            <p:nvPr/>
          </p:nvSpPr>
          <p:spPr>
            <a:xfrm>
              <a:off x="5776349" y="7999"/>
              <a:ext cx="1308360" cy="62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469;p53"/>
            <p:cNvSpPr/>
            <p:nvPr/>
          </p:nvSpPr>
          <p:spPr>
            <a:xfrm>
              <a:off x="1085473" y="5571300"/>
              <a:ext cx="5400402" cy="643502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470;p53"/>
            <p:cNvSpPr/>
            <p:nvPr/>
          </p:nvSpPr>
          <p:spPr>
            <a:xfrm>
              <a:off x="1" y="-1"/>
              <a:ext cx="6426055" cy="55713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6" name="Google Shape;471;p53"/>
          <p:cNvGrpSpPr/>
          <p:nvPr/>
        </p:nvGrpSpPr>
        <p:grpSpPr>
          <a:xfrm>
            <a:off x="16389799" y="4610323"/>
            <a:ext cx="7084710" cy="6222803"/>
            <a:chOff x="0" y="0"/>
            <a:chExt cx="7084708" cy="6222801"/>
          </a:xfrm>
        </p:grpSpPr>
        <p:sp>
          <p:nvSpPr>
            <p:cNvPr id="722" name="Google Shape;472;p53"/>
            <p:cNvSpPr/>
            <p:nvPr/>
          </p:nvSpPr>
          <p:spPr>
            <a:xfrm>
              <a:off x="-1" y="62673"/>
              <a:ext cx="1308361" cy="61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473;p53"/>
            <p:cNvSpPr/>
            <p:nvPr/>
          </p:nvSpPr>
          <p:spPr>
            <a:xfrm>
              <a:off x="5776349" y="7999"/>
              <a:ext cx="1308360" cy="62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474;p53"/>
            <p:cNvSpPr/>
            <p:nvPr/>
          </p:nvSpPr>
          <p:spPr>
            <a:xfrm>
              <a:off x="1085473" y="5571300"/>
              <a:ext cx="5400402" cy="643502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475;p53"/>
            <p:cNvSpPr/>
            <p:nvPr/>
          </p:nvSpPr>
          <p:spPr>
            <a:xfrm>
              <a:off x="1" y="-1"/>
              <a:ext cx="6426055" cy="557130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 2">
    <p:bg>
      <p:bgPr>
        <a:gradFill flip="none" rotWithShape="1">
          <a:gsLst>
            <a:gs pos="0">
              <a:srgbClr val="2C2E83"/>
            </a:gs>
            <a:gs pos="100000">
              <a:srgbClr val="00A3E0"/>
            </a:gs>
          </a:gsLst>
          <a:lin ang="1350003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478;p54" descr="Google Shape;478;p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Title Text"/>
          <p:cNvSpPr txBox="1"/>
          <p:nvPr>
            <p:ph type="title"/>
          </p:nvPr>
        </p:nvSpPr>
        <p:spPr>
          <a:xfrm>
            <a:off x="1542775" y="1395325"/>
            <a:ext cx="21298500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grpSp>
        <p:nvGrpSpPr>
          <p:cNvPr id="740" name="Google Shape;480;p54"/>
          <p:cNvGrpSpPr/>
          <p:nvPr/>
        </p:nvGrpSpPr>
        <p:grpSpPr>
          <a:xfrm>
            <a:off x="909546" y="5403126"/>
            <a:ext cx="5274133" cy="4632255"/>
            <a:chOff x="0" y="0"/>
            <a:chExt cx="5274131" cy="4632254"/>
          </a:xfrm>
        </p:grpSpPr>
        <p:sp>
          <p:nvSpPr>
            <p:cNvPr id="736" name="Google Shape;481;p54"/>
            <p:cNvSpPr/>
            <p:nvPr/>
          </p:nvSpPr>
          <p:spPr>
            <a:xfrm>
              <a:off x="-1" y="46655"/>
              <a:ext cx="973995" cy="457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482;p54"/>
            <p:cNvSpPr/>
            <p:nvPr/>
          </p:nvSpPr>
          <p:spPr>
            <a:xfrm>
              <a:off x="4300138" y="5955"/>
              <a:ext cx="973994" cy="46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483;p54"/>
            <p:cNvSpPr/>
            <p:nvPr/>
          </p:nvSpPr>
          <p:spPr>
            <a:xfrm>
              <a:off x="808069" y="4147276"/>
              <a:ext cx="4020268" cy="479023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484;p54"/>
            <p:cNvSpPr/>
            <p:nvPr/>
          </p:nvSpPr>
          <p:spPr>
            <a:xfrm>
              <a:off x="0" y="0"/>
              <a:ext cx="4783806" cy="41472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41" name="Body Level One…"/>
          <p:cNvSpPr txBox="1"/>
          <p:nvPr>
            <p:ph type="body" sz="quarter" idx="1"/>
          </p:nvPr>
        </p:nvSpPr>
        <p:spPr>
          <a:xfrm>
            <a:off x="909518" y="7698654"/>
            <a:ext cx="4770902" cy="11424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 algn="ctr">
              <a:buClrTx/>
              <a:buSzTx/>
              <a:buFontTx/>
              <a:buNone/>
              <a:defRPr sz="4800"/>
            </a:lvl1pPr>
            <a:lvl2pPr marL="228600" indent="457200" algn="ctr">
              <a:buClrTx/>
              <a:buSzTx/>
              <a:buFontTx/>
              <a:buNone/>
              <a:defRPr sz="4800"/>
            </a:lvl2pPr>
            <a:lvl3pPr marL="228600" indent="914400" algn="ctr">
              <a:buClrTx/>
              <a:buSzTx/>
              <a:buFontTx/>
              <a:buNone/>
              <a:defRPr sz="4800"/>
            </a:lvl3pPr>
            <a:lvl4pPr marL="228600" indent="1371600" algn="ctr">
              <a:buClrTx/>
              <a:buSzTx/>
              <a:buFontTx/>
              <a:buNone/>
              <a:defRPr sz="4800"/>
            </a:lvl4pPr>
            <a:lvl5pPr marL="228600" indent="1828800" algn="ctr"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46" name="Google Shape;486;p54"/>
          <p:cNvGrpSpPr/>
          <p:nvPr/>
        </p:nvGrpSpPr>
        <p:grpSpPr>
          <a:xfrm>
            <a:off x="6671195" y="5403126"/>
            <a:ext cx="5274132" cy="4632255"/>
            <a:chOff x="0" y="0"/>
            <a:chExt cx="5274131" cy="4632254"/>
          </a:xfrm>
        </p:grpSpPr>
        <p:sp>
          <p:nvSpPr>
            <p:cNvPr id="742" name="Google Shape;487;p54"/>
            <p:cNvSpPr/>
            <p:nvPr/>
          </p:nvSpPr>
          <p:spPr>
            <a:xfrm>
              <a:off x="0" y="46655"/>
              <a:ext cx="973994" cy="457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488;p54"/>
            <p:cNvSpPr/>
            <p:nvPr/>
          </p:nvSpPr>
          <p:spPr>
            <a:xfrm>
              <a:off x="4300137" y="5955"/>
              <a:ext cx="973995" cy="46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489;p54"/>
            <p:cNvSpPr/>
            <p:nvPr/>
          </p:nvSpPr>
          <p:spPr>
            <a:xfrm>
              <a:off x="808069" y="4147276"/>
              <a:ext cx="4020267" cy="479023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490;p54"/>
            <p:cNvSpPr/>
            <p:nvPr/>
          </p:nvSpPr>
          <p:spPr>
            <a:xfrm>
              <a:off x="1" y="0"/>
              <a:ext cx="4783804" cy="41472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51" name="Google Shape;491;p54"/>
          <p:cNvGrpSpPr/>
          <p:nvPr/>
        </p:nvGrpSpPr>
        <p:grpSpPr>
          <a:xfrm>
            <a:off x="12432861" y="5403126"/>
            <a:ext cx="5274132" cy="4632255"/>
            <a:chOff x="0" y="0"/>
            <a:chExt cx="5274131" cy="4632254"/>
          </a:xfrm>
        </p:grpSpPr>
        <p:sp>
          <p:nvSpPr>
            <p:cNvPr id="747" name="Google Shape;492;p54"/>
            <p:cNvSpPr/>
            <p:nvPr/>
          </p:nvSpPr>
          <p:spPr>
            <a:xfrm>
              <a:off x="0" y="46655"/>
              <a:ext cx="973994" cy="457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493;p54"/>
            <p:cNvSpPr/>
            <p:nvPr/>
          </p:nvSpPr>
          <p:spPr>
            <a:xfrm>
              <a:off x="4300137" y="5955"/>
              <a:ext cx="973995" cy="46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494;p54"/>
            <p:cNvSpPr/>
            <p:nvPr/>
          </p:nvSpPr>
          <p:spPr>
            <a:xfrm>
              <a:off x="808069" y="4147276"/>
              <a:ext cx="4020267" cy="479023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0" name="Google Shape;495;p54"/>
            <p:cNvSpPr/>
            <p:nvPr/>
          </p:nvSpPr>
          <p:spPr>
            <a:xfrm>
              <a:off x="1" y="0"/>
              <a:ext cx="4783804" cy="41472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56" name="Google Shape;496;p54"/>
          <p:cNvGrpSpPr/>
          <p:nvPr/>
        </p:nvGrpSpPr>
        <p:grpSpPr>
          <a:xfrm>
            <a:off x="18194517" y="5403126"/>
            <a:ext cx="5274132" cy="4632255"/>
            <a:chOff x="0" y="0"/>
            <a:chExt cx="5274131" cy="4632254"/>
          </a:xfrm>
        </p:grpSpPr>
        <p:sp>
          <p:nvSpPr>
            <p:cNvPr id="752" name="Google Shape;497;p54"/>
            <p:cNvSpPr/>
            <p:nvPr/>
          </p:nvSpPr>
          <p:spPr>
            <a:xfrm>
              <a:off x="0" y="46655"/>
              <a:ext cx="973994" cy="457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97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3" name="Google Shape;498;p54"/>
            <p:cNvSpPr/>
            <p:nvPr/>
          </p:nvSpPr>
          <p:spPr>
            <a:xfrm>
              <a:off x="4300137" y="5955"/>
              <a:ext cx="973995" cy="462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27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4" name="Google Shape;499;p54"/>
            <p:cNvSpPr/>
            <p:nvPr/>
          </p:nvSpPr>
          <p:spPr>
            <a:xfrm>
              <a:off x="808069" y="4147276"/>
              <a:ext cx="4020267" cy="479023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5" name="Google Shape;500;p54"/>
            <p:cNvSpPr/>
            <p:nvPr/>
          </p:nvSpPr>
          <p:spPr>
            <a:xfrm>
              <a:off x="1" y="0"/>
              <a:ext cx="4783804" cy="41472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57" name="Google Shape;501;p54" descr="Google Shape;501;p5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2_1_1 2">
    <p:bg>
      <p:bgPr>
        <a:gradFill flip="none" rotWithShape="1">
          <a:gsLst>
            <a:gs pos="0">
              <a:srgbClr val="00A3E0"/>
            </a:gs>
            <a:gs pos="100000">
              <a:srgbClr val="87CEFA"/>
            </a:gs>
          </a:gsLst>
          <a:lin ang="2698631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504;p55" descr="Google Shape;504;p5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Title Text"/>
          <p:cNvSpPr txBox="1"/>
          <p:nvPr>
            <p:ph type="title"/>
          </p:nvPr>
        </p:nvSpPr>
        <p:spPr>
          <a:xfrm>
            <a:off x="1011833" y="813667"/>
            <a:ext cx="23456702" cy="15807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grpSp>
        <p:nvGrpSpPr>
          <p:cNvPr id="770" name="Google Shape;506;p55"/>
          <p:cNvGrpSpPr/>
          <p:nvPr/>
        </p:nvGrpSpPr>
        <p:grpSpPr>
          <a:xfrm>
            <a:off x="16453375" y="5612214"/>
            <a:ext cx="6887728" cy="6319724"/>
            <a:chOff x="0" y="0"/>
            <a:chExt cx="6887726" cy="6319723"/>
          </a:xfrm>
        </p:grpSpPr>
        <p:sp>
          <p:nvSpPr>
            <p:cNvPr id="767" name="Google Shape;507;p55"/>
            <p:cNvSpPr/>
            <p:nvPr/>
          </p:nvSpPr>
          <p:spPr>
            <a:xfrm>
              <a:off x="0" y="-1"/>
              <a:ext cx="1448102" cy="631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475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8" name="Google Shape;508;p55"/>
            <p:cNvSpPr/>
            <p:nvPr/>
          </p:nvSpPr>
          <p:spPr>
            <a:xfrm>
              <a:off x="5439625" y="-1"/>
              <a:ext cx="1448102" cy="631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475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9" name="Google Shape;509;p55"/>
            <p:cNvSpPr/>
            <p:nvPr/>
          </p:nvSpPr>
          <p:spPr>
            <a:xfrm>
              <a:off x="1201399" y="5589863"/>
              <a:ext cx="4950303" cy="729784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74" name="Google Shape;510;p55"/>
          <p:cNvGrpSpPr/>
          <p:nvPr/>
        </p:nvGrpSpPr>
        <p:grpSpPr>
          <a:xfrm>
            <a:off x="8869073" y="4890849"/>
            <a:ext cx="7584279" cy="6319602"/>
            <a:chOff x="0" y="0"/>
            <a:chExt cx="7584277" cy="6319601"/>
          </a:xfrm>
        </p:grpSpPr>
        <p:sp>
          <p:nvSpPr>
            <p:cNvPr id="771" name="Google Shape;511;p55"/>
            <p:cNvSpPr/>
            <p:nvPr/>
          </p:nvSpPr>
          <p:spPr>
            <a:xfrm>
              <a:off x="0" y="74148"/>
              <a:ext cx="1448103" cy="624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504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2" name="Google Shape;512;p55"/>
            <p:cNvSpPr/>
            <p:nvPr/>
          </p:nvSpPr>
          <p:spPr>
            <a:xfrm>
              <a:off x="6136176" y="-1"/>
              <a:ext cx="1448102" cy="631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475"/>
                  </a:lnTo>
                  <a:lnTo>
                    <a:pt x="21600" y="21600"/>
                  </a:lnTo>
                  <a:lnTo>
                    <a:pt x="10800" y="21600"/>
                  </a:lnTo>
                  <a:lnTo>
                    <a:pt x="0" y="19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3" name="Google Shape;513;p55"/>
            <p:cNvSpPr/>
            <p:nvPr/>
          </p:nvSpPr>
          <p:spPr>
            <a:xfrm>
              <a:off x="1201401" y="5563299"/>
              <a:ext cx="5977201" cy="756303"/>
            </a:xfrm>
            <a:prstGeom prst="rect">
              <a:avLst/>
            </a:prstGeom>
            <a:solidFill>
              <a:srgbClr val="2C2E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75" name="Google Shape;514;p55"/>
          <p:cNvSpPr/>
          <p:nvPr/>
        </p:nvSpPr>
        <p:spPr>
          <a:xfrm>
            <a:off x="1011748" y="4194623"/>
            <a:ext cx="1448103" cy="6245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21600" y="2504"/>
                </a:lnTo>
                <a:lnTo>
                  <a:pt x="21600" y="21600"/>
                </a:lnTo>
                <a:lnTo>
                  <a:pt x="10800" y="21600"/>
                </a:lnTo>
                <a:lnTo>
                  <a:pt x="0" y="19096"/>
                </a:lnTo>
                <a:lnTo>
                  <a:pt x="0" y="0"/>
                </a:lnTo>
                <a:close/>
              </a:path>
            </a:pathLst>
          </a:cu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6" name="Google Shape;515;p55"/>
          <p:cNvSpPr/>
          <p:nvPr/>
        </p:nvSpPr>
        <p:spPr>
          <a:xfrm>
            <a:off x="7405050" y="4194623"/>
            <a:ext cx="1448102" cy="6245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21600" y="2504"/>
                </a:lnTo>
                <a:lnTo>
                  <a:pt x="21600" y="21600"/>
                </a:lnTo>
                <a:lnTo>
                  <a:pt x="10800" y="21600"/>
                </a:lnTo>
                <a:lnTo>
                  <a:pt x="0" y="19096"/>
                </a:lnTo>
                <a:lnTo>
                  <a:pt x="0" y="0"/>
                </a:lnTo>
                <a:close/>
              </a:path>
            </a:pathLst>
          </a:cu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7" name="Google Shape;516;p55"/>
          <p:cNvSpPr/>
          <p:nvPr/>
        </p:nvSpPr>
        <p:spPr>
          <a:xfrm>
            <a:off x="1011749" y="4186623"/>
            <a:ext cx="7112401" cy="55713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8" name="Google Shape;517;p55"/>
          <p:cNvSpPr/>
          <p:nvPr/>
        </p:nvSpPr>
        <p:spPr>
          <a:xfrm>
            <a:off x="16453350" y="5612124"/>
            <a:ext cx="6151802" cy="55899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1" sz="5000">
                <a:solidFill>
                  <a:srgbClr val="FFFFFF"/>
                </a:solidFill>
              </a:defRPr>
            </a:pPr>
          </a:p>
        </p:txBody>
      </p:sp>
      <p:sp>
        <p:nvSpPr>
          <p:cNvPr id="779" name="Google Shape;518;p55"/>
          <p:cNvSpPr/>
          <p:nvPr/>
        </p:nvSpPr>
        <p:spPr>
          <a:xfrm>
            <a:off x="8853150" y="4890849"/>
            <a:ext cx="6867302" cy="55713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50000"/>
              </a:lnSpc>
              <a:defRPr b="1" sz="3600"/>
            </a:pPr>
          </a:p>
        </p:txBody>
      </p:sp>
      <p:sp>
        <p:nvSpPr>
          <p:cNvPr id="780" name="Google Shape;519;p55"/>
          <p:cNvSpPr/>
          <p:nvPr/>
        </p:nvSpPr>
        <p:spPr>
          <a:xfrm>
            <a:off x="2213148" y="9757925"/>
            <a:ext cx="5977204" cy="681902"/>
          </a:xfrm>
          <a:prstGeom prst="rect">
            <a:avLst/>
          </a:pr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1" name="Body Level One…"/>
          <p:cNvSpPr txBox="1"/>
          <p:nvPr>
            <p:ph type="body" sz="quarter" idx="1"/>
          </p:nvPr>
        </p:nvSpPr>
        <p:spPr>
          <a:xfrm>
            <a:off x="1701400" y="4751199"/>
            <a:ext cx="5703600" cy="4602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b="1" sz="3600"/>
            </a:lvl1pPr>
            <a:lvl2pPr marL="228600" indent="457200">
              <a:buClrTx/>
              <a:buSzTx/>
              <a:buFontTx/>
              <a:buNone/>
              <a:defRPr b="1" sz="3600"/>
            </a:lvl2pPr>
            <a:lvl3pPr marL="228600" indent="914400">
              <a:buClrTx/>
              <a:buSzTx/>
              <a:buFontTx/>
              <a:buNone/>
              <a:defRPr b="1" sz="3600"/>
            </a:lvl3pPr>
            <a:lvl4pPr marL="228600" indent="1371600">
              <a:buClrTx/>
              <a:buSzTx/>
              <a:buFontTx/>
              <a:buNone/>
              <a:defRPr b="1" sz="3600"/>
            </a:lvl4pPr>
            <a:lvl5pPr marL="228600" indent="1828800">
              <a:buClrTx/>
              <a:buSzTx/>
              <a:buFontTx/>
              <a:buNone/>
              <a:defRPr b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523;p56" descr="Google Shape;523;p5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0" name="Google Shape;524;p56" descr="Google Shape;524;p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Title Text"/>
          <p:cNvSpPr txBox="1"/>
          <p:nvPr>
            <p:ph type="title"/>
          </p:nvPr>
        </p:nvSpPr>
        <p:spPr>
          <a:xfrm>
            <a:off x="1872642" y="1584250"/>
            <a:ext cx="9299700" cy="1573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_3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528;p57" descr="Google Shape;528;p5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00" name="Google Shape;529;p57"/>
          <p:cNvSpPr/>
          <p:nvPr/>
        </p:nvSpPr>
        <p:spPr>
          <a:xfrm>
            <a:off x="-95950" y="-19175"/>
            <a:ext cx="24741600" cy="13812300"/>
          </a:xfrm>
          <a:prstGeom prst="rect">
            <a:avLst/>
          </a:prstGeom>
          <a:solidFill>
            <a:srgbClr val="2C2E83">
              <a:alpha val="4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1" name="Title Text"/>
          <p:cNvSpPr txBox="1"/>
          <p:nvPr>
            <p:ph type="title"/>
          </p:nvPr>
        </p:nvSpPr>
        <p:spPr>
          <a:xfrm>
            <a:off x="1872642" y="1584250"/>
            <a:ext cx="9299700" cy="1573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802" name="Google Shape;531;p57" descr="Google Shape;531;p5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534;p58" descr="Google Shape;534;p5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Google Shape;535;p58"/>
          <p:cNvSpPr/>
          <p:nvPr/>
        </p:nvSpPr>
        <p:spPr>
          <a:xfrm>
            <a:off x="944800" y="2223600"/>
            <a:ext cx="11888100" cy="9606300"/>
          </a:xfrm>
          <a:prstGeom prst="rect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2" name="Title Text"/>
          <p:cNvSpPr txBox="1"/>
          <p:nvPr>
            <p:ph type="title"/>
          </p:nvPr>
        </p:nvSpPr>
        <p:spPr>
          <a:xfrm>
            <a:off x="1687760" y="2716265"/>
            <a:ext cx="10364402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13" name="Body Level One…"/>
          <p:cNvSpPr txBox="1"/>
          <p:nvPr>
            <p:ph type="body" sz="quarter" idx="1"/>
          </p:nvPr>
        </p:nvSpPr>
        <p:spPr>
          <a:xfrm>
            <a:off x="1687760" y="5718666"/>
            <a:ext cx="10364402" cy="52593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14" name="Google Shape;538;p58" descr="Google Shape;538;p5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_1_1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541;p59" descr="Google Shape;541;p5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23" name="Google Shape;542;p59"/>
          <p:cNvSpPr/>
          <p:nvPr/>
        </p:nvSpPr>
        <p:spPr>
          <a:xfrm>
            <a:off x="11339075" y="2223600"/>
            <a:ext cx="11478002" cy="9606300"/>
          </a:xfrm>
          <a:prstGeom prst="rect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4" name="Title Text"/>
          <p:cNvSpPr txBox="1"/>
          <p:nvPr>
            <p:ph type="title"/>
          </p:nvPr>
        </p:nvSpPr>
        <p:spPr>
          <a:xfrm>
            <a:off x="12056416" y="2716265"/>
            <a:ext cx="10007101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25" name="Body Level One…"/>
          <p:cNvSpPr txBox="1"/>
          <p:nvPr>
            <p:ph type="body" sz="quarter" idx="1"/>
          </p:nvPr>
        </p:nvSpPr>
        <p:spPr>
          <a:xfrm>
            <a:off x="12056416" y="5718666"/>
            <a:ext cx="10007101" cy="52593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26" name="Google Shape;545;p59" descr="Google Shape;545;p5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2 2">
    <p:bg>
      <p:bgPr>
        <a:solidFill>
          <a:srgbClr val="00A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548;p60" descr="Google Shape;548;p6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35" name="Title Text"/>
          <p:cNvSpPr txBox="1"/>
          <p:nvPr>
            <p:ph type="title"/>
          </p:nvPr>
        </p:nvSpPr>
        <p:spPr>
          <a:xfrm>
            <a:off x="1460849" y="1732775"/>
            <a:ext cx="22153202" cy="6677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6" name="Body Level One…"/>
          <p:cNvSpPr txBox="1"/>
          <p:nvPr>
            <p:ph type="body" sz="quarter" idx="1"/>
          </p:nvPr>
        </p:nvSpPr>
        <p:spPr>
          <a:xfrm>
            <a:off x="1755874" y="10206400"/>
            <a:ext cx="21563101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37" name="Google Shape;551;p60" descr="Google Shape;551;p6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2_2 2">
    <p:bg>
      <p:bgPr>
        <a:solidFill>
          <a:srgbClr val="87CE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554;p61" descr="Google Shape;554;p6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46" name="Google Shape;555;p61" descr="Google Shape;555;p61"/>
          <p:cNvPicPr>
            <a:picLocks noChangeAspect="1"/>
          </p:cNvPicPr>
          <p:nvPr/>
        </p:nvPicPr>
        <p:blipFill>
          <a:blip r:embed="rId3">
            <a:extLst/>
          </a:blip>
          <a:srcRect l="4029" t="0" r="4601" b="0"/>
          <a:stretch>
            <a:fillRect/>
          </a:stretch>
        </p:blipFill>
        <p:spPr>
          <a:xfrm>
            <a:off x="-2" y="0"/>
            <a:ext cx="2491860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7" name="Title Text"/>
          <p:cNvSpPr txBox="1"/>
          <p:nvPr>
            <p:ph type="title"/>
          </p:nvPr>
        </p:nvSpPr>
        <p:spPr>
          <a:xfrm>
            <a:off x="1460849" y="1732775"/>
            <a:ext cx="22153202" cy="6677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20000"/>
            </a:lvl1pPr>
          </a:lstStyle>
          <a:p>
            <a:pPr/>
            <a:r>
              <a:t>Title Text</a:t>
            </a:r>
          </a:p>
        </p:txBody>
      </p:sp>
      <p:sp>
        <p:nvSpPr>
          <p:cNvPr id="848" name="Body Level One…"/>
          <p:cNvSpPr txBox="1"/>
          <p:nvPr>
            <p:ph type="body" sz="quarter" idx="1"/>
          </p:nvPr>
        </p:nvSpPr>
        <p:spPr>
          <a:xfrm>
            <a:off x="1755874" y="10206400"/>
            <a:ext cx="21563101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 algn="ctr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 algn="ctr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 algn="ctr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 algn="ctr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49" name="Google Shape;558;p61" descr="Google Shape;558;p6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_1_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57;p8" descr="Google Shape;57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itle Text"/>
          <p:cNvSpPr txBox="1"/>
          <p:nvPr>
            <p:ph type="title"/>
          </p:nvPr>
        </p:nvSpPr>
        <p:spPr>
          <a:xfrm>
            <a:off x="1755867" y="4404133"/>
            <a:ext cx="9811202" cy="30024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755867" y="7406533"/>
            <a:ext cx="9811202" cy="34425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Google Shape;60;p8"/>
          <p:cNvSpPr/>
          <p:nvPr/>
        </p:nvSpPr>
        <p:spPr>
          <a:xfrm>
            <a:off x="12202875" y="-24800"/>
            <a:ext cx="12418802" cy="13754401"/>
          </a:xfrm>
          <a:prstGeom prst="rect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7" name="Google Shape;61;p8" descr="Google Shape;61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Google Shape;62;p8" descr="Google Shape;62;p8"/>
          <p:cNvPicPr>
            <a:picLocks noChangeAspect="1"/>
          </p:cNvPicPr>
          <p:nvPr/>
        </p:nvPicPr>
        <p:blipFill>
          <a:blip r:embed="rId3">
            <a:extLst/>
          </a:blip>
          <a:srcRect l="9485" t="0" r="45102" b="0"/>
          <a:stretch>
            <a:fillRect/>
          </a:stretch>
        </p:blipFill>
        <p:spPr>
          <a:xfrm>
            <a:off x="12202875" y="-24801"/>
            <a:ext cx="12418802" cy="1375440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2_2_1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561;p62" descr="Google Shape;561;p6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Title Text"/>
          <p:cNvSpPr txBox="1"/>
          <p:nvPr>
            <p:ph type="title"/>
          </p:nvPr>
        </p:nvSpPr>
        <p:spPr>
          <a:xfrm>
            <a:off x="1460849" y="1732775"/>
            <a:ext cx="22153202" cy="6677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0000"/>
            </a:lvl1pPr>
          </a:lstStyle>
          <a:p>
            <a:pPr/>
            <a:r>
              <a:t>Title Text</a:t>
            </a:r>
          </a:p>
        </p:txBody>
      </p:sp>
      <p:sp>
        <p:nvSpPr>
          <p:cNvPr id="859" name="Body Level One…"/>
          <p:cNvSpPr txBox="1"/>
          <p:nvPr>
            <p:ph type="body" sz="quarter" idx="1"/>
          </p:nvPr>
        </p:nvSpPr>
        <p:spPr>
          <a:xfrm>
            <a:off x="1460849" y="10206400"/>
            <a:ext cx="21563101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566;p63" descr="Google Shape;566;p6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68" name="Title Text"/>
          <p:cNvSpPr txBox="1"/>
          <p:nvPr>
            <p:ph type="title"/>
          </p:nvPr>
        </p:nvSpPr>
        <p:spPr>
          <a:xfrm>
            <a:off x="1755881" y="3570275"/>
            <a:ext cx="21617704" cy="30024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69" name="Body Level One…"/>
          <p:cNvSpPr txBox="1"/>
          <p:nvPr>
            <p:ph type="body" sz="quarter" idx="1"/>
          </p:nvPr>
        </p:nvSpPr>
        <p:spPr>
          <a:xfrm>
            <a:off x="1755874" y="1086292"/>
            <a:ext cx="11314502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70" name="Google Shape;569;p63" descr="Google Shape;569;p6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3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572;p64" descr="Google Shape;572;p6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79" name="Google Shape;573;p64"/>
          <p:cNvSpPr/>
          <p:nvPr/>
        </p:nvSpPr>
        <p:spPr>
          <a:xfrm>
            <a:off x="-5133426" y="-6553401"/>
            <a:ext cx="10294203" cy="10294203"/>
          </a:xfrm>
          <a:prstGeom prst="ellipse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0" name="Title Text"/>
          <p:cNvSpPr txBox="1"/>
          <p:nvPr>
            <p:ph type="title"/>
          </p:nvPr>
        </p:nvSpPr>
        <p:spPr>
          <a:xfrm>
            <a:off x="1755874" y="2299648"/>
            <a:ext cx="21617703" cy="8622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1" name="Body Level One…"/>
          <p:cNvSpPr txBox="1"/>
          <p:nvPr>
            <p:ph type="body" sz="quarter" idx="1"/>
          </p:nvPr>
        </p:nvSpPr>
        <p:spPr>
          <a:xfrm>
            <a:off x="1755874" y="10684250"/>
            <a:ext cx="20566502" cy="1242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2" name="Google Shape;576;p64"/>
          <p:cNvSpPr/>
          <p:nvPr/>
        </p:nvSpPr>
        <p:spPr>
          <a:xfrm>
            <a:off x="20112623" y="9276449"/>
            <a:ext cx="10294203" cy="10294203"/>
          </a:xfrm>
          <a:prstGeom prst="ellipse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83" name="Google Shape;577;p64" descr="Google Shape;577;p6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580;p65" descr="Google Shape;580;p6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92" name="Title Text"/>
          <p:cNvSpPr txBox="1"/>
          <p:nvPr>
            <p:ph type="title"/>
          </p:nvPr>
        </p:nvSpPr>
        <p:spPr>
          <a:xfrm>
            <a:off x="1755874" y="2053899"/>
            <a:ext cx="10176602" cy="1070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3" name="Body Level One…"/>
          <p:cNvSpPr txBox="1"/>
          <p:nvPr>
            <p:ph type="body" sz="quarter" idx="1"/>
          </p:nvPr>
        </p:nvSpPr>
        <p:spPr>
          <a:xfrm>
            <a:off x="1755881" y="1086299"/>
            <a:ext cx="10176602" cy="124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94" name="Google Shape;583;p65" descr="Google Shape;583;p6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8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2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" name="Google Shape;586;p66" descr="Google Shape;586;p6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Title Text"/>
          <p:cNvSpPr txBox="1"/>
          <p:nvPr>
            <p:ph type="title"/>
          </p:nvPr>
        </p:nvSpPr>
        <p:spPr>
          <a:xfrm>
            <a:off x="1755874" y="2818450"/>
            <a:ext cx="8565602" cy="9420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04" name="Body Level One…"/>
          <p:cNvSpPr txBox="1"/>
          <p:nvPr>
            <p:ph type="body" sz="quarter" idx="1"/>
          </p:nvPr>
        </p:nvSpPr>
        <p:spPr>
          <a:xfrm>
            <a:off x="1755879" y="1086299"/>
            <a:ext cx="8565600" cy="124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5" name="Google Shape;589;p66"/>
          <p:cNvSpPr/>
          <p:nvPr/>
        </p:nvSpPr>
        <p:spPr>
          <a:xfrm>
            <a:off x="12205650" y="0"/>
            <a:ext cx="12192002" cy="13716000"/>
          </a:xfrm>
          <a:prstGeom prst="rect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06" name="Google Shape;590;p66" descr="Google Shape;590;p6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2_1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Google Shape;593;p67" descr="Google Shape;593;p6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15" name="Title Text"/>
          <p:cNvSpPr txBox="1"/>
          <p:nvPr>
            <p:ph type="title"/>
          </p:nvPr>
        </p:nvSpPr>
        <p:spPr>
          <a:xfrm>
            <a:off x="1755874" y="2818450"/>
            <a:ext cx="8565602" cy="94206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16" name="Body Level One…"/>
          <p:cNvSpPr txBox="1"/>
          <p:nvPr>
            <p:ph type="body" sz="quarter" idx="1"/>
          </p:nvPr>
        </p:nvSpPr>
        <p:spPr>
          <a:xfrm>
            <a:off x="1755879" y="1086299"/>
            <a:ext cx="8565600" cy="124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1_1_2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598;p68" descr="Google Shape;598;p6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25" name="Title Text"/>
          <p:cNvSpPr txBox="1"/>
          <p:nvPr>
            <p:ph type="title"/>
          </p:nvPr>
        </p:nvSpPr>
        <p:spPr>
          <a:xfrm>
            <a:off x="1294358" y="490649"/>
            <a:ext cx="21795301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6" name="Body Level One…"/>
          <p:cNvSpPr txBox="1"/>
          <p:nvPr>
            <p:ph type="body" sz="quarter" idx="1"/>
          </p:nvPr>
        </p:nvSpPr>
        <p:spPr>
          <a:xfrm>
            <a:off x="4876574" y="10222938"/>
            <a:ext cx="7323902" cy="124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27" name="Google Shape;601;p68" descr="Google Shape;601;p6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1_1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604;p69" descr="Google Shape;604;p6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36" name="Title Text"/>
          <p:cNvSpPr txBox="1"/>
          <p:nvPr>
            <p:ph type="title"/>
          </p:nvPr>
        </p:nvSpPr>
        <p:spPr>
          <a:xfrm>
            <a:off x="1294358" y="490649"/>
            <a:ext cx="21795301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7" name="Body Level One…"/>
          <p:cNvSpPr txBox="1"/>
          <p:nvPr>
            <p:ph type="body" sz="quarter" idx="1"/>
          </p:nvPr>
        </p:nvSpPr>
        <p:spPr>
          <a:xfrm>
            <a:off x="1223098" y="10222938"/>
            <a:ext cx="7323903" cy="1242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 algn="ctr">
              <a:lnSpc>
                <a:spcPct val="90000"/>
              </a:lnSpc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38" name="Google Shape;607;p69" descr="Google Shape;607;p6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1_1_1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610;p70" descr="Google Shape;610;p7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47" name="Title Text"/>
          <p:cNvSpPr txBox="1"/>
          <p:nvPr>
            <p:ph type="title"/>
          </p:nvPr>
        </p:nvSpPr>
        <p:spPr>
          <a:xfrm>
            <a:off x="1755881" y="490649"/>
            <a:ext cx="21795304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48" name="Google Shape;612;p70"/>
          <p:cNvSpPr/>
          <p:nvPr/>
        </p:nvSpPr>
        <p:spPr>
          <a:xfrm>
            <a:off x="1990649" y="4332287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9" name="Body Level One…"/>
          <p:cNvSpPr txBox="1"/>
          <p:nvPr>
            <p:ph type="body" sz="quarter" idx="1"/>
          </p:nvPr>
        </p:nvSpPr>
        <p:spPr>
          <a:xfrm>
            <a:off x="4131123" y="4150538"/>
            <a:ext cx="6531603" cy="19293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0" name="Google Shape;614;p70"/>
          <p:cNvSpPr/>
          <p:nvPr/>
        </p:nvSpPr>
        <p:spPr>
          <a:xfrm>
            <a:off x="12940248" y="4332287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1" name="Google Shape;615;p70"/>
          <p:cNvSpPr/>
          <p:nvPr/>
        </p:nvSpPr>
        <p:spPr>
          <a:xfrm>
            <a:off x="1990649" y="7817911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2" name="Google Shape;616;p70"/>
          <p:cNvSpPr/>
          <p:nvPr/>
        </p:nvSpPr>
        <p:spPr>
          <a:xfrm>
            <a:off x="12940248" y="7817911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53" name="Google Shape;617;p70" descr="Google Shape;617;p7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2_1_1_1_1_1_1_1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620;p71" descr="Google Shape;620;p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62" name="Title Text"/>
          <p:cNvSpPr txBox="1"/>
          <p:nvPr>
            <p:ph type="title"/>
          </p:nvPr>
        </p:nvSpPr>
        <p:spPr>
          <a:xfrm>
            <a:off x="1755881" y="490649"/>
            <a:ext cx="21795304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3" name="Google Shape;622;p71"/>
          <p:cNvSpPr/>
          <p:nvPr/>
        </p:nvSpPr>
        <p:spPr>
          <a:xfrm>
            <a:off x="1990649" y="3674788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4" name="Body Level One…"/>
          <p:cNvSpPr txBox="1"/>
          <p:nvPr>
            <p:ph type="body" sz="quarter" idx="1"/>
          </p:nvPr>
        </p:nvSpPr>
        <p:spPr>
          <a:xfrm>
            <a:off x="4131123" y="3493037"/>
            <a:ext cx="6531603" cy="192930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5" name="Google Shape;624;p71"/>
          <p:cNvSpPr/>
          <p:nvPr/>
        </p:nvSpPr>
        <p:spPr>
          <a:xfrm>
            <a:off x="12940248" y="3674788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6" name="Google Shape;625;p71"/>
          <p:cNvSpPr/>
          <p:nvPr/>
        </p:nvSpPr>
        <p:spPr>
          <a:xfrm>
            <a:off x="1990649" y="7071724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7" name="Google Shape;626;p71"/>
          <p:cNvSpPr/>
          <p:nvPr/>
        </p:nvSpPr>
        <p:spPr>
          <a:xfrm>
            <a:off x="12940248" y="7071724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8" name="Google Shape;627;p71"/>
          <p:cNvSpPr/>
          <p:nvPr/>
        </p:nvSpPr>
        <p:spPr>
          <a:xfrm>
            <a:off x="1990649" y="10286913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9" name="Google Shape;628;p71"/>
          <p:cNvSpPr/>
          <p:nvPr/>
        </p:nvSpPr>
        <p:spPr>
          <a:xfrm>
            <a:off x="12940248" y="10286913"/>
            <a:ext cx="1565703" cy="1565703"/>
          </a:xfrm>
          <a:prstGeom prst="ellipse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70" name="Google Shape;629;p71" descr="Google Shape;629;p7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65;p9" descr="Google Shape;65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Google Shape;66;p9"/>
          <p:cNvSpPr/>
          <p:nvPr/>
        </p:nvSpPr>
        <p:spPr>
          <a:xfrm rot="5400000">
            <a:off x="5314850" y="-5346751"/>
            <a:ext cx="13754403" cy="24409502"/>
          </a:xfrm>
          <a:prstGeom prst="rect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700">
                <a:solidFill>
                  <a:srgbClr val="000000"/>
                </a:solidFill>
              </a:defRPr>
            </a:pPr>
          </a:p>
        </p:txBody>
      </p:sp>
      <p:grpSp>
        <p:nvGrpSpPr>
          <p:cNvPr id="100" name="Google Shape;67;p9"/>
          <p:cNvGrpSpPr/>
          <p:nvPr/>
        </p:nvGrpSpPr>
        <p:grpSpPr>
          <a:xfrm>
            <a:off x="11407920" y="-799141"/>
            <a:ext cx="15314598" cy="15314598"/>
            <a:chOff x="0" y="0"/>
            <a:chExt cx="15314596" cy="15314596"/>
          </a:xfrm>
        </p:grpSpPr>
        <p:sp>
          <p:nvSpPr>
            <p:cNvPr id="98" name="Google Shape;68;p9"/>
            <p:cNvSpPr/>
            <p:nvPr/>
          </p:nvSpPr>
          <p:spPr>
            <a:xfrm>
              <a:off x="-1" y="-1"/>
              <a:ext cx="15314598" cy="15314598"/>
            </a:xfrm>
            <a:prstGeom prst="ellipse">
              <a:avLst/>
            </a:prstGeom>
            <a:solidFill>
              <a:srgbClr val="87C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7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69;p9"/>
            <p:cNvSpPr/>
            <p:nvPr/>
          </p:nvSpPr>
          <p:spPr>
            <a:xfrm>
              <a:off x="1355320" y="1355445"/>
              <a:ext cx="12604164" cy="12604164"/>
            </a:xfrm>
            <a:prstGeom prst="ellipse">
              <a:avLst/>
            </a:prstGeom>
            <a:solidFill>
              <a:srgbClr val="87C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" name="Title Text"/>
          <p:cNvSpPr txBox="1"/>
          <p:nvPr>
            <p:ph type="title"/>
          </p:nvPr>
        </p:nvSpPr>
        <p:spPr>
          <a:xfrm>
            <a:off x="1573424" y="996048"/>
            <a:ext cx="11070602" cy="1598102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5900">
                <a:solidFill>
                  <a:srgbClr val="F5F5F7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1625450" y="1843200"/>
            <a:ext cx="7969502" cy="1777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b="1"/>
            </a:lvl1pPr>
            <a:lvl2pPr marL="228600" indent="457200">
              <a:buClrTx/>
              <a:buSzTx/>
              <a:buFontTx/>
              <a:buNone/>
              <a:defRPr b="1"/>
            </a:lvl2pPr>
            <a:lvl3pPr marL="228600" indent="914400">
              <a:buClrTx/>
              <a:buSzTx/>
              <a:buFontTx/>
              <a:buNone/>
              <a:defRPr b="1"/>
            </a:lvl3pPr>
            <a:lvl4pPr marL="228600" indent="1371600">
              <a:buClrTx/>
              <a:buSzTx/>
              <a:buFontTx/>
              <a:buNone/>
              <a:defRPr b="1"/>
            </a:lvl4pPr>
            <a:lvl5pPr marL="228600" indent="1828800">
              <a:buClrTx/>
              <a:buSzTx/>
              <a:buFontTx/>
              <a:buNone/>
              <a:defRPr b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5" name="Google Shape;72;p9"/>
          <p:cNvGrpSpPr/>
          <p:nvPr/>
        </p:nvGrpSpPr>
        <p:grpSpPr>
          <a:xfrm>
            <a:off x="13981686" y="1774758"/>
            <a:ext cx="10167333" cy="10167333"/>
            <a:chOff x="0" y="0"/>
            <a:chExt cx="10167332" cy="10167332"/>
          </a:xfrm>
        </p:grpSpPr>
        <p:sp>
          <p:nvSpPr>
            <p:cNvPr id="103" name="Google Shape;73;p9"/>
            <p:cNvSpPr/>
            <p:nvPr/>
          </p:nvSpPr>
          <p:spPr>
            <a:xfrm>
              <a:off x="-1" y="-1"/>
              <a:ext cx="10167334" cy="10167334"/>
            </a:xfrm>
            <a:prstGeom prst="ellipse">
              <a:avLst/>
            </a:prstGeom>
            <a:solidFill>
              <a:srgbClr val="87C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74;p9"/>
            <p:cNvSpPr/>
            <p:nvPr/>
          </p:nvSpPr>
          <p:spPr>
            <a:xfrm>
              <a:off x="1399199" y="1399183"/>
              <a:ext cx="7368895" cy="7368895"/>
            </a:xfrm>
            <a:prstGeom prst="ellipse">
              <a:avLst/>
            </a:prstGeom>
            <a:solidFill>
              <a:srgbClr val="87C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632;p72" descr="Google Shape;632;p7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79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80" name="Body Level One…"/>
          <p:cNvSpPr txBox="1"/>
          <p:nvPr>
            <p:ph type="body" idx="1"/>
          </p:nvPr>
        </p:nvSpPr>
        <p:spPr>
          <a:xfrm>
            <a:off x="476332" y="3490333"/>
            <a:ext cx="23456702" cy="76857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1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_2_1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Google Shape;637;p73" descr="Google Shape;637;p7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89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90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_1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Google Shape;641;p74" descr="Google Shape;641;p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998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99" name="Body Level One…"/>
          <p:cNvSpPr txBox="1"/>
          <p:nvPr>
            <p:ph type="body" idx="1"/>
          </p:nvPr>
        </p:nvSpPr>
        <p:spPr>
          <a:xfrm>
            <a:off x="476332" y="2506800"/>
            <a:ext cx="23456702" cy="9404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0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646;p75" descr="Google Shape;646;p7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008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09" name="Body Level One…"/>
          <p:cNvSpPr txBox="1"/>
          <p:nvPr>
            <p:ph type="body" sz="half" idx="1"/>
          </p:nvPr>
        </p:nvSpPr>
        <p:spPr>
          <a:xfrm>
            <a:off x="476332" y="2506800"/>
            <a:ext cx="11558401" cy="8702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0" name="Google Shape;649;p75"/>
          <p:cNvSpPr txBox="1"/>
          <p:nvPr>
            <p:ph type="body" sz="half" idx="21"/>
          </p:nvPr>
        </p:nvSpPr>
        <p:spPr>
          <a:xfrm>
            <a:off x="12374828" y="2506800"/>
            <a:ext cx="11558403" cy="8702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011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Google Shape;652;p76" descr="Google Shape;652;p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019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20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656;p77" descr="Google Shape;656;p7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3 2">
    <p:bg>
      <p:bgPr>
        <a:solidFill>
          <a:srgbClr val="F5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659;p78" descr="Google Shape;659;p7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036" name="Google Shape;660;p78"/>
          <p:cNvSpPr/>
          <p:nvPr/>
        </p:nvSpPr>
        <p:spPr>
          <a:xfrm>
            <a:off x="-28752" y="-78375"/>
            <a:ext cx="4557604" cy="13872600"/>
          </a:xfrm>
          <a:prstGeom prst="rect">
            <a:avLst/>
          </a:pr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7" name="Title Text"/>
          <p:cNvSpPr txBox="1"/>
          <p:nvPr>
            <p:ph type="title"/>
          </p:nvPr>
        </p:nvSpPr>
        <p:spPr>
          <a:xfrm>
            <a:off x="5081449" y="577073"/>
            <a:ext cx="18851703" cy="158070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38" name="Body Level One…"/>
          <p:cNvSpPr txBox="1"/>
          <p:nvPr>
            <p:ph type="body" sz="quarter" idx="1"/>
          </p:nvPr>
        </p:nvSpPr>
        <p:spPr>
          <a:xfrm>
            <a:off x="566375" y="3178199"/>
            <a:ext cx="3540000" cy="1089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228600" indent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2pPr>
            <a:lvl3pPr marL="228600" indent="9144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3pPr>
            <a:lvl4pPr marL="228600" indent="13716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4pPr>
            <a:lvl5pPr marL="228600" indent="18288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39" name="Google Shape;663;p78" descr="Google Shape;663;p7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0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2 2">
    <p:bg>
      <p:bgPr>
        <a:solidFill>
          <a:srgbClr val="F5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Google Shape;666;p79" descr="Google Shape;666;p7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0" name="Google Shape;667;p79"/>
          <p:cNvGrpSpPr/>
          <p:nvPr/>
        </p:nvGrpSpPr>
        <p:grpSpPr>
          <a:xfrm>
            <a:off x="3411843" y="2817155"/>
            <a:ext cx="7404897" cy="6891435"/>
            <a:chOff x="0" y="0"/>
            <a:chExt cx="7404895" cy="6891434"/>
          </a:xfrm>
        </p:grpSpPr>
        <p:sp>
          <p:nvSpPr>
            <p:cNvPr id="1048" name="Google Shape;668;p79"/>
            <p:cNvSpPr/>
            <p:nvPr/>
          </p:nvSpPr>
          <p:spPr>
            <a:xfrm>
              <a:off x="-1" y="0"/>
              <a:ext cx="7404897" cy="66208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669;p79"/>
            <p:cNvSpPr/>
            <p:nvPr/>
          </p:nvSpPr>
          <p:spPr>
            <a:xfrm rot="5400000">
              <a:off x="97201" y="6003822"/>
              <a:ext cx="1183217" cy="59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6196" y="0"/>
                  </a:lnTo>
                  <a:lnTo>
                    <a:pt x="21600" y="10800"/>
                  </a:lnTo>
                  <a:lnTo>
                    <a:pt x="1619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53" name="Google Shape;670;p79"/>
          <p:cNvGrpSpPr/>
          <p:nvPr/>
        </p:nvGrpSpPr>
        <p:grpSpPr>
          <a:xfrm>
            <a:off x="13568176" y="2817155"/>
            <a:ext cx="7404896" cy="6891435"/>
            <a:chOff x="0" y="0"/>
            <a:chExt cx="7404895" cy="6891434"/>
          </a:xfrm>
        </p:grpSpPr>
        <p:sp>
          <p:nvSpPr>
            <p:cNvPr id="1051" name="Google Shape;671;p79"/>
            <p:cNvSpPr/>
            <p:nvPr/>
          </p:nvSpPr>
          <p:spPr>
            <a:xfrm>
              <a:off x="-1" y="0"/>
              <a:ext cx="7404897" cy="66208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672;p79"/>
            <p:cNvSpPr/>
            <p:nvPr/>
          </p:nvSpPr>
          <p:spPr>
            <a:xfrm rot="5400000">
              <a:off x="49192" y="6003822"/>
              <a:ext cx="1183217" cy="59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6196" y="0"/>
                  </a:lnTo>
                  <a:lnTo>
                    <a:pt x="21600" y="10800"/>
                  </a:lnTo>
                  <a:lnTo>
                    <a:pt x="1619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4" name="Google Shape;673;p79"/>
          <p:cNvSpPr/>
          <p:nvPr/>
        </p:nvSpPr>
        <p:spPr>
          <a:xfrm>
            <a:off x="3459800" y="9976400"/>
            <a:ext cx="1281603" cy="1281603"/>
          </a:xfrm>
          <a:prstGeom prst="ellipse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5" name="Google Shape;674;p79"/>
          <p:cNvSpPr/>
          <p:nvPr/>
        </p:nvSpPr>
        <p:spPr>
          <a:xfrm>
            <a:off x="13567999" y="9976400"/>
            <a:ext cx="1281603" cy="1281603"/>
          </a:xfrm>
          <a:prstGeom prst="ellipse">
            <a:avLst/>
          </a:prstGeom>
          <a:solidFill>
            <a:srgbClr val="00BB8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6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57" name="Body Level One…"/>
          <p:cNvSpPr txBox="1"/>
          <p:nvPr>
            <p:ph type="body" sz="quarter" idx="1"/>
          </p:nvPr>
        </p:nvSpPr>
        <p:spPr>
          <a:xfrm>
            <a:off x="3924999" y="3652375"/>
            <a:ext cx="6378603" cy="50961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sz="3700"/>
            </a:lvl1pPr>
            <a:lvl2pPr marL="228600" indent="457200">
              <a:buClrTx/>
              <a:buSzTx/>
              <a:buFontTx/>
              <a:buNone/>
              <a:defRPr sz="3700"/>
            </a:lvl2pPr>
            <a:lvl3pPr marL="228600" indent="914400">
              <a:buClrTx/>
              <a:buSzTx/>
              <a:buFontTx/>
              <a:buNone/>
              <a:defRPr sz="3700"/>
            </a:lvl3pPr>
            <a:lvl4pPr marL="228600" indent="1371600">
              <a:buClrTx/>
              <a:buSzTx/>
              <a:buFontTx/>
              <a:buNone/>
              <a:defRPr sz="3700"/>
            </a:lvl4pPr>
            <a:lvl5pPr marL="228600" indent="1828800">
              <a:buClrTx/>
              <a:buSzTx/>
              <a:buFont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8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2_1 2">
    <p:bg>
      <p:bgPr>
        <a:solidFill>
          <a:srgbClr val="F5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679;p80" descr="Google Shape;679;p8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8" name="Google Shape;680;p80"/>
          <p:cNvGrpSpPr/>
          <p:nvPr/>
        </p:nvGrpSpPr>
        <p:grpSpPr>
          <a:xfrm>
            <a:off x="5711490" y="2817150"/>
            <a:ext cx="12986264" cy="6891435"/>
            <a:chOff x="0" y="0"/>
            <a:chExt cx="12986262" cy="6891433"/>
          </a:xfrm>
        </p:grpSpPr>
        <p:sp>
          <p:nvSpPr>
            <p:cNvPr id="1066" name="Google Shape;681;p80"/>
            <p:cNvSpPr/>
            <p:nvPr/>
          </p:nvSpPr>
          <p:spPr>
            <a:xfrm>
              <a:off x="-1" y="0"/>
              <a:ext cx="12986264" cy="66208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682;p80"/>
            <p:cNvSpPr/>
            <p:nvPr/>
          </p:nvSpPr>
          <p:spPr>
            <a:xfrm rot="5400000">
              <a:off x="616384" y="5780711"/>
              <a:ext cx="1183217" cy="1038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2123" y="0"/>
                  </a:lnTo>
                  <a:lnTo>
                    <a:pt x="21600" y="10800"/>
                  </a:lnTo>
                  <a:lnTo>
                    <a:pt x="1212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69" name="Google Shape;683;p80"/>
          <p:cNvSpPr/>
          <p:nvPr/>
        </p:nvSpPr>
        <p:spPr>
          <a:xfrm>
            <a:off x="6298986" y="9976400"/>
            <a:ext cx="1281603" cy="1281603"/>
          </a:xfrm>
          <a:prstGeom prst="ellipse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0" name="Title Text"/>
          <p:cNvSpPr txBox="1"/>
          <p:nvPr>
            <p:ph type="title"/>
          </p:nvPr>
        </p:nvSpPr>
        <p:spPr>
          <a:xfrm>
            <a:off x="476332" y="577067"/>
            <a:ext cx="23456702" cy="15807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71" name="Body Level One…"/>
          <p:cNvSpPr txBox="1"/>
          <p:nvPr>
            <p:ph type="body" sz="quarter" idx="1"/>
          </p:nvPr>
        </p:nvSpPr>
        <p:spPr>
          <a:xfrm>
            <a:off x="6611460" y="3652377"/>
            <a:ext cx="11186401" cy="50961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sz="3700"/>
            </a:lvl1pPr>
            <a:lvl2pPr marL="228600" indent="457200">
              <a:buClrTx/>
              <a:buSzTx/>
              <a:buFontTx/>
              <a:buNone/>
              <a:defRPr sz="3700"/>
            </a:lvl2pPr>
            <a:lvl3pPr marL="228600" indent="914400">
              <a:buClrTx/>
              <a:buSzTx/>
              <a:buFontTx/>
              <a:buNone/>
              <a:defRPr sz="3700"/>
            </a:lvl3pPr>
            <a:lvl4pPr marL="228600" indent="1371600">
              <a:buClrTx/>
              <a:buSzTx/>
              <a:buFontTx/>
              <a:buNone/>
              <a:defRPr sz="3700"/>
            </a:lvl4pPr>
            <a:lvl5pPr marL="228600" indent="1828800">
              <a:buClrTx/>
              <a:buSzTx/>
              <a:buFont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2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688;p81" descr="Google Shape;688;p8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0" name="Google Shape;689;p81" descr="Google Shape;689;p8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081" name="Slide Number"/>
          <p:cNvSpPr txBox="1"/>
          <p:nvPr>
            <p:ph type="sldNum" sz="quarter" idx="2"/>
          </p:nvPr>
        </p:nvSpPr>
        <p:spPr>
          <a:xfrm>
            <a:off x="23440966" y="12838571"/>
            <a:ext cx="492102" cy="4788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1_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77;p10" descr="Google Shape;77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Google Shape;78;p10"/>
          <p:cNvSpPr/>
          <p:nvPr/>
        </p:nvSpPr>
        <p:spPr>
          <a:xfrm rot="5400000">
            <a:off x="5314850" y="-5346751"/>
            <a:ext cx="13754403" cy="24409502"/>
          </a:xfrm>
          <a:prstGeom prst="rect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700">
                <a:solidFill>
                  <a:srgbClr val="000000"/>
                </a:solidFill>
              </a:defRPr>
            </a:pPr>
          </a:p>
        </p:txBody>
      </p:sp>
      <p:grpSp>
        <p:nvGrpSpPr>
          <p:cNvPr id="119" name="Google Shape;79;p10"/>
          <p:cNvGrpSpPr/>
          <p:nvPr/>
        </p:nvGrpSpPr>
        <p:grpSpPr>
          <a:xfrm>
            <a:off x="11407920" y="-799141"/>
            <a:ext cx="15314598" cy="15314598"/>
            <a:chOff x="0" y="0"/>
            <a:chExt cx="15314596" cy="15314596"/>
          </a:xfrm>
        </p:grpSpPr>
        <p:sp>
          <p:nvSpPr>
            <p:cNvPr id="115" name="Google Shape;80;p10"/>
            <p:cNvSpPr/>
            <p:nvPr/>
          </p:nvSpPr>
          <p:spPr>
            <a:xfrm>
              <a:off x="-1" y="-1"/>
              <a:ext cx="15314598" cy="15314598"/>
            </a:xfrm>
            <a:prstGeom prst="ellipse">
              <a:avLst/>
            </a:prstGeom>
            <a:gradFill flip="none" rotWithShape="1">
              <a:gsLst>
                <a:gs pos="0">
                  <a:srgbClr val="00A3E0"/>
                </a:gs>
                <a:gs pos="100000">
                  <a:srgbClr val="87CEFA"/>
                </a:gs>
              </a:gsLst>
              <a:lin ang="270000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" name="Google Shape;81;p10"/>
            <p:cNvSpPr/>
            <p:nvPr/>
          </p:nvSpPr>
          <p:spPr>
            <a:xfrm>
              <a:off x="1356284" y="1356284"/>
              <a:ext cx="12604161" cy="12604161"/>
            </a:xfrm>
            <a:prstGeom prst="ellipse">
              <a:avLst/>
            </a:prstGeom>
            <a:solidFill>
              <a:srgbClr val="00A3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" name="Google Shape;82;p10"/>
            <p:cNvSpPr/>
            <p:nvPr/>
          </p:nvSpPr>
          <p:spPr>
            <a:xfrm>
              <a:off x="2573766" y="2573899"/>
              <a:ext cx="10167331" cy="10167331"/>
            </a:xfrm>
            <a:prstGeom prst="ellipse">
              <a:avLst/>
            </a:prstGeom>
            <a:gradFill flip="none" rotWithShape="1">
              <a:gsLst>
                <a:gs pos="0">
                  <a:srgbClr val="00A3E0"/>
                </a:gs>
                <a:gs pos="100000">
                  <a:srgbClr val="87CEFA"/>
                </a:gs>
              </a:gsLst>
              <a:lin ang="270000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Google Shape;83;p10"/>
            <p:cNvSpPr/>
            <p:nvPr/>
          </p:nvSpPr>
          <p:spPr>
            <a:xfrm>
              <a:off x="3972964" y="3973082"/>
              <a:ext cx="7368897" cy="7368895"/>
            </a:xfrm>
            <a:prstGeom prst="ellipse">
              <a:avLst/>
            </a:prstGeom>
            <a:solidFill>
              <a:srgbClr val="00A3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0" name="Title Text"/>
          <p:cNvSpPr txBox="1"/>
          <p:nvPr>
            <p:ph type="title"/>
          </p:nvPr>
        </p:nvSpPr>
        <p:spPr>
          <a:xfrm>
            <a:off x="1573424" y="996048"/>
            <a:ext cx="11070602" cy="1598102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5900">
                <a:solidFill>
                  <a:srgbClr val="F5F5F7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sz="quarter" idx="1"/>
          </p:nvPr>
        </p:nvSpPr>
        <p:spPr>
          <a:xfrm>
            <a:off x="1625450" y="1843200"/>
            <a:ext cx="7969502" cy="1777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b="1">
                <a:solidFill>
                  <a:srgbClr val="87CEFA"/>
                </a:solidFill>
              </a:defRPr>
            </a:lvl1pPr>
            <a:lvl2pPr marL="228600" indent="457200">
              <a:buClrTx/>
              <a:buSzTx/>
              <a:buFontTx/>
              <a:buNone/>
              <a:defRPr b="1">
                <a:solidFill>
                  <a:srgbClr val="87CEFA"/>
                </a:solidFill>
              </a:defRPr>
            </a:lvl2pPr>
            <a:lvl3pPr marL="228600" indent="914400">
              <a:buClrTx/>
              <a:buSzTx/>
              <a:buFontTx/>
              <a:buNone/>
              <a:defRPr b="1">
                <a:solidFill>
                  <a:srgbClr val="87CEFA"/>
                </a:solidFill>
              </a:defRPr>
            </a:lvl3pPr>
            <a:lvl4pPr marL="228600" indent="1371600">
              <a:buClrTx/>
              <a:buSzTx/>
              <a:buFontTx/>
              <a:buNone/>
              <a:defRPr b="1">
                <a:solidFill>
                  <a:srgbClr val="87CEFA"/>
                </a:solidFill>
              </a:defRPr>
            </a:lvl4pPr>
            <a:lvl5pPr marL="228600" indent="1828800">
              <a:buClrTx/>
              <a:buSzTx/>
              <a:buFontTx/>
              <a:buNone/>
              <a:defRPr b="1">
                <a:solidFill>
                  <a:srgbClr val="87CEF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_1_2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692;p82" descr="Google Shape;692;p8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9" name="Google Shape;693;p82" descr="Google Shape;693;p8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475" y="1914500"/>
            <a:ext cx="23465523" cy="1180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90" name="Google Shape;694;p82"/>
          <p:cNvSpPr/>
          <p:nvPr/>
        </p:nvSpPr>
        <p:spPr>
          <a:xfrm>
            <a:off x="5703149" y="2223600"/>
            <a:ext cx="12977702" cy="9606300"/>
          </a:xfrm>
          <a:prstGeom prst="rect">
            <a:avLst/>
          </a:prstGeom>
          <a:solidFill>
            <a:srgbClr val="F5F5F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91" name="Title Text"/>
          <p:cNvSpPr txBox="1"/>
          <p:nvPr>
            <p:ph type="title"/>
          </p:nvPr>
        </p:nvSpPr>
        <p:spPr>
          <a:xfrm>
            <a:off x="6514217" y="2716265"/>
            <a:ext cx="11314501" cy="300240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92" name="Body Level One…"/>
          <p:cNvSpPr txBox="1"/>
          <p:nvPr>
            <p:ph type="body" sz="quarter" idx="1"/>
          </p:nvPr>
        </p:nvSpPr>
        <p:spPr>
          <a:xfrm>
            <a:off x="6514217" y="5718666"/>
            <a:ext cx="11314501" cy="52593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4800"/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4800"/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4800"/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4800"/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93" name="Google Shape;697;p82" descr="Google Shape;697;p8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0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88;p11" descr="Google Shape;88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Google Shape;89;p11"/>
          <p:cNvSpPr/>
          <p:nvPr/>
        </p:nvSpPr>
        <p:spPr>
          <a:xfrm>
            <a:off x="-2" y="-19150"/>
            <a:ext cx="6087604" cy="13812300"/>
          </a:xfrm>
          <a:prstGeom prst="rect">
            <a:avLst/>
          </a:pr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1" name="Google Shape;90;p11"/>
          <p:cNvSpPr/>
          <p:nvPr/>
        </p:nvSpPr>
        <p:spPr>
          <a:xfrm>
            <a:off x="6098807" y="-19150"/>
            <a:ext cx="6087603" cy="13812300"/>
          </a:xfrm>
          <a:prstGeom prst="rect">
            <a:avLst/>
          </a:prstGeom>
          <a:solidFill>
            <a:srgbClr val="00A3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2" name="Google Shape;91;p11"/>
          <p:cNvSpPr/>
          <p:nvPr/>
        </p:nvSpPr>
        <p:spPr>
          <a:xfrm>
            <a:off x="12186387" y="-19150"/>
            <a:ext cx="6087602" cy="13812300"/>
          </a:xfrm>
          <a:prstGeom prst="rect">
            <a:avLst/>
          </a:prstGeom>
          <a:solidFill>
            <a:srgbClr val="87CEF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3" name="Google Shape;92;p11"/>
          <p:cNvSpPr/>
          <p:nvPr/>
        </p:nvSpPr>
        <p:spPr>
          <a:xfrm>
            <a:off x="18296424" y="-19150"/>
            <a:ext cx="6087602" cy="13812300"/>
          </a:xfrm>
          <a:prstGeom prst="rect">
            <a:avLst/>
          </a:prstGeom>
          <a:solidFill>
            <a:srgbClr val="2C2E8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4" name="Google Shape;93;p11"/>
          <p:cNvSpPr txBox="1"/>
          <p:nvPr/>
        </p:nvSpPr>
        <p:spPr>
          <a:xfrm>
            <a:off x="865532" y="551998"/>
            <a:ext cx="13371302" cy="1706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74" tIns="243774" rIns="243774" bIns="243774">
            <a:spAutoFit/>
          </a:bodyPr>
          <a:lstStyle>
            <a:lvl1pPr>
              <a:defRPr b="1" sz="8000">
                <a:solidFill>
                  <a:srgbClr val="FFFFFF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135" name="Body Level One…"/>
          <p:cNvSpPr txBox="1"/>
          <p:nvPr>
            <p:ph type="body" sz="quarter" idx="1"/>
          </p:nvPr>
        </p:nvSpPr>
        <p:spPr>
          <a:xfrm>
            <a:off x="865527" y="4303724"/>
            <a:ext cx="4527303" cy="6975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6" name="Google Shape;95;p11" descr="Google Shape;95;p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323" y="12616598"/>
            <a:ext cx="2529603" cy="65617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47.xml"/><Relationship Id="rId52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1.xml"/><Relationship Id="rId56" Type="http://schemas.openxmlformats.org/officeDocument/2006/relationships/slideLayout" Target="../slideLayouts/slideLayout52.xml"/><Relationship Id="rId57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4.xml"/><Relationship Id="rId59" Type="http://schemas.openxmlformats.org/officeDocument/2006/relationships/slideLayout" Target="../slideLayouts/slideLayout55.xml"/><Relationship Id="rId60" Type="http://schemas.openxmlformats.org/officeDocument/2006/relationships/slideLayout" Target="../slideLayouts/slideLayout56.xml"/><Relationship Id="rId61" Type="http://schemas.openxmlformats.org/officeDocument/2006/relationships/slideLayout" Target="../slideLayouts/slideLayout57.xml"/><Relationship Id="rId62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1.xml"/><Relationship Id="rId66" Type="http://schemas.openxmlformats.org/officeDocument/2006/relationships/slideLayout" Target="../slideLayouts/slideLayout62.xml"/><Relationship Id="rId67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66.xml"/><Relationship Id="rId71" Type="http://schemas.openxmlformats.org/officeDocument/2006/relationships/slideLayout" Target="../slideLayouts/slideLayout67.xml"/><Relationship Id="rId72" Type="http://schemas.openxmlformats.org/officeDocument/2006/relationships/slideLayout" Target="../slideLayouts/slideLayout68.xml"/><Relationship Id="rId73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1.xml"/><Relationship Id="rId76" Type="http://schemas.openxmlformats.org/officeDocument/2006/relationships/slideLayout" Target="../slideLayouts/slideLayout72.xml"/><Relationship Id="rId77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5.xml"/><Relationship Id="rId80" Type="http://schemas.openxmlformats.org/officeDocument/2006/relationships/slideLayout" Target="../slideLayouts/slideLayout76.xml"/><Relationship Id="rId81" Type="http://schemas.openxmlformats.org/officeDocument/2006/relationships/slideLayout" Target="../slideLayouts/slideLayout77.xml"/><Relationship Id="rId82" Type="http://schemas.openxmlformats.org/officeDocument/2006/relationships/slideLayout" Target="../slideLayouts/slideLayout78.xml"/><Relationship Id="rId83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8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C2E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;p2" descr="Google Shape;6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323" y="12616598"/>
            <a:ext cx="2529604" cy="656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oogle Shape;7;p2" descr="Google Shape;7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5768" y="0"/>
            <a:ext cx="27261732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oogle Shape;8;p2" descr="Google Shape;8;p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44049" y="4490949"/>
            <a:ext cx="6199426" cy="47341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/>
          <p:nvPr>
            <p:ph type="title"/>
          </p:nvPr>
        </p:nvSpPr>
        <p:spPr>
          <a:xfrm>
            <a:off x="1219200" y="184149"/>
            <a:ext cx="21945600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75" tIns="91375" rIns="91375" bIns="91375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75" tIns="91375" rIns="91375" bIns="91375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6983098" y="12473288"/>
            <a:ext cx="492102" cy="478825"/>
          </a:xfrm>
          <a:prstGeom prst="rect">
            <a:avLst/>
          </a:prstGeom>
          <a:ln w="12700">
            <a:miter lim="400000"/>
          </a:ln>
        </p:spPr>
        <p:txBody>
          <a:bodyPr wrap="none" lIns="91375" tIns="91375" rIns="91375" bIns="91375" anchor="ctr">
            <a:spAutoFit/>
          </a:bodyPr>
          <a:lstStyle>
            <a:lvl1pPr algn="r">
              <a:defRPr i="1" sz="2100">
                <a:solidFill>
                  <a:srgbClr val="8C8CA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3" r:id="rId39"/>
    <p:sldLayoutId id="2147483684" r:id="rId40"/>
    <p:sldLayoutId id="214748368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1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699" r:id="rId55"/>
    <p:sldLayoutId id="2147483700" r:id="rId56"/>
    <p:sldLayoutId id="2147483701" r:id="rId57"/>
    <p:sldLayoutId id="2147483702" r:id="rId58"/>
    <p:sldLayoutId id="2147483703" r:id="rId59"/>
    <p:sldLayoutId id="2147483704" r:id="rId60"/>
    <p:sldLayoutId id="2147483705" r:id="rId61"/>
    <p:sldLayoutId id="2147483706" r:id="rId62"/>
    <p:sldLayoutId id="2147483707" r:id="rId63"/>
    <p:sldLayoutId id="2147483708" r:id="rId64"/>
    <p:sldLayoutId id="2147483709" r:id="rId65"/>
    <p:sldLayoutId id="2147483710" r:id="rId66"/>
    <p:sldLayoutId id="2147483711" r:id="rId67"/>
    <p:sldLayoutId id="2147483712" r:id="rId68"/>
    <p:sldLayoutId id="2147483713" r:id="rId69"/>
    <p:sldLayoutId id="2147483714" r:id="rId70"/>
    <p:sldLayoutId id="2147483715" r:id="rId71"/>
    <p:sldLayoutId id="2147483716" r:id="rId72"/>
    <p:sldLayoutId id="2147483717" r:id="rId73"/>
    <p:sldLayoutId id="2147483718" r:id="rId74"/>
    <p:sldLayoutId id="2147483719" r:id="rId75"/>
    <p:sldLayoutId id="2147483720" r:id="rId76"/>
    <p:sldLayoutId id="2147483721" r:id="rId77"/>
    <p:sldLayoutId id="2147483722" r:id="rId78"/>
    <p:sldLayoutId id="2147483723" r:id="rId79"/>
    <p:sldLayoutId id="2147483724" r:id="rId80"/>
    <p:sldLayoutId id="2147483725" r:id="rId81"/>
    <p:sldLayoutId id="2147483726" r:id="rId82"/>
    <p:sldLayoutId id="2147483727" r:id="rId83"/>
    <p:sldLayoutId id="2147483728" r:id="rId8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2C2E83"/>
          </a:solidFill>
          <a:uFillTx/>
          <a:latin typeface="IBM Plex Mono"/>
          <a:ea typeface="IBM Plex Mono"/>
          <a:cs typeface="IBM Plex Mono"/>
          <a:sym typeface="IBM Plex Mono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2C2E83"/>
          </a:solidFill>
          <a:uFillTx/>
          <a:latin typeface="IBM Plex Mono"/>
          <a:ea typeface="IBM Plex Mono"/>
          <a:cs typeface="IBM Plex Mono"/>
          <a:sym typeface="IBM Plex Mono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2C2E83"/>
          </a:solidFill>
          <a:uFillTx/>
          <a:latin typeface="IBM Plex Mono"/>
          <a:ea typeface="IBM Plex Mono"/>
          <a:cs typeface="IBM Plex Mono"/>
          <a:sym typeface="IBM Plex Mono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2C2E83"/>
          </a:solidFill>
          <a:uFillTx/>
          <a:latin typeface="IBM Plex Mono"/>
          <a:ea typeface="IBM Plex Mono"/>
          <a:cs typeface="IBM Plex Mono"/>
          <a:sym typeface="IBM Plex Mono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2C2E83"/>
          </a:solidFill>
          <a:uFillTx/>
          <a:latin typeface="IBM Plex Mono"/>
          <a:ea typeface="IBM Plex Mono"/>
          <a:cs typeface="IBM Plex Mono"/>
          <a:sym typeface="IBM Plex Mono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2C2E83"/>
          </a:solidFill>
          <a:uFillTx/>
          <a:latin typeface="IBM Plex Mono"/>
          <a:ea typeface="IBM Plex Mono"/>
          <a:cs typeface="IBM Plex Mono"/>
          <a:sym typeface="IBM Plex Mono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2C2E83"/>
          </a:solidFill>
          <a:uFillTx/>
          <a:latin typeface="IBM Plex Mono"/>
          <a:ea typeface="IBM Plex Mono"/>
          <a:cs typeface="IBM Plex Mono"/>
          <a:sym typeface="IBM Plex Mono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2C2E83"/>
          </a:solidFill>
          <a:uFillTx/>
          <a:latin typeface="IBM Plex Mono"/>
          <a:ea typeface="IBM Plex Mono"/>
          <a:cs typeface="IBM Plex Mono"/>
          <a:sym typeface="IBM Plex Mono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rgbClr val="2C2E83"/>
          </a:solidFill>
          <a:uFillTx/>
          <a:latin typeface="IBM Plex Mono"/>
          <a:ea typeface="IBM Plex Mono"/>
          <a:cs typeface="IBM Plex Mono"/>
          <a:sym typeface="IBM Plex Mono"/>
        </a:defRPr>
      </a:lvl9pPr>
    </p:titleStyle>
    <p:bodyStyle>
      <a:lvl1pPr marL="457200" marR="0" indent="-584200" algn="l" defTabSz="914400" rtl="0" latinLnBrk="0">
        <a:lnSpc>
          <a:spcPct val="115000"/>
        </a:lnSpc>
        <a:spcBef>
          <a:spcPts val="2100"/>
        </a:spcBef>
        <a:spcAft>
          <a:spcPts val="0"/>
        </a:spcAft>
        <a:buClr>
          <a:srgbClr val="2C2E83"/>
        </a:buClr>
        <a:buSzPts val="5600"/>
        <a:buFont typeface="Helvetica Neue"/>
        <a:buChar char="•"/>
        <a:tabLst/>
        <a:defRPr b="0" baseline="0" cap="none" i="0" spc="0" strike="noStrike" sz="5600" u="none">
          <a:solidFill>
            <a:srgbClr val="2C2E83"/>
          </a:solidFill>
          <a:uFillTx/>
          <a:latin typeface="+mj-lt"/>
          <a:ea typeface="+mj-ea"/>
          <a:cs typeface="+mj-cs"/>
          <a:sym typeface="Arial"/>
        </a:defRPr>
      </a:lvl1pPr>
      <a:lvl2pPr marL="914400" marR="0" indent="-584200" algn="l" defTabSz="914400" rtl="0" latinLnBrk="0">
        <a:lnSpc>
          <a:spcPct val="115000"/>
        </a:lnSpc>
        <a:spcBef>
          <a:spcPts val="2100"/>
        </a:spcBef>
        <a:spcAft>
          <a:spcPts val="0"/>
        </a:spcAft>
        <a:buClr>
          <a:srgbClr val="2C2E83"/>
        </a:buClr>
        <a:buSzPts val="5600"/>
        <a:buFont typeface="Helvetica Neue"/>
        <a:buChar char="•"/>
        <a:tabLst/>
        <a:defRPr b="0" baseline="0" cap="none" i="0" spc="0" strike="noStrike" sz="5600" u="none">
          <a:solidFill>
            <a:srgbClr val="2C2E83"/>
          </a:solidFill>
          <a:uFillTx/>
          <a:latin typeface="+mj-lt"/>
          <a:ea typeface="+mj-ea"/>
          <a:cs typeface="+mj-cs"/>
          <a:sym typeface="Arial"/>
        </a:defRPr>
      </a:lvl2pPr>
      <a:lvl3pPr marL="1371600" marR="0" indent="-584200" algn="l" defTabSz="914400" rtl="0" latinLnBrk="0">
        <a:lnSpc>
          <a:spcPct val="115000"/>
        </a:lnSpc>
        <a:spcBef>
          <a:spcPts val="2100"/>
        </a:spcBef>
        <a:spcAft>
          <a:spcPts val="0"/>
        </a:spcAft>
        <a:buClr>
          <a:srgbClr val="2C2E83"/>
        </a:buClr>
        <a:buSzPts val="5600"/>
        <a:buFont typeface="Helvetica Neue"/>
        <a:buChar char="•"/>
        <a:tabLst/>
        <a:defRPr b="0" baseline="0" cap="none" i="0" spc="0" strike="noStrike" sz="5600" u="none">
          <a:solidFill>
            <a:srgbClr val="2C2E83"/>
          </a:solidFill>
          <a:uFillTx/>
          <a:latin typeface="+mj-lt"/>
          <a:ea typeface="+mj-ea"/>
          <a:cs typeface="+mj-cs"/>
          <a:sym typeface="Arial"/>
        </a:defRPr>
      </a:lvl3pPr>
      <a:lvl4pPr marL="1828800" marR="0" indent="-584200" algn="l" defTabSz="914400" rtl="0" latinLnBrk="0">
        <a:lnSpc>
          <a:spcPct val="115000"/>
        </a:lnSpc>
        <a:spcBef>
          <a:spcPts val="2100"/>
        </a:spcBef>
        <a:spcAft>
          <a:spcPts val="0"/>
        </a:spcAft>
        <a:buClr>
          <a:srgbClr val="2C2E83"/>
        </a:buClr>
        <a:buSzPts val="5600"/>
        <a:buFont typeface="Helvetica Neue"/>
        <a:buChar char="•"/>
        <a:tabLst/>
        <a:defRPr b="0" baseline="0" cap="none" i="0" spc="0" strike="noStrike" sz="5600" u="none">
          <a:solidFill>
            <a:srgbClr val="2C2E83"/>
          </a:solidFill>
          <a:uFillTx/>
          <a:latin typeface="+mj-lt"/>
          <a:ea typeface="+mj-ea"/>
          <a:cs typeface="+mj-cs"/>
          <a:sym typeface="Arial"/>
        </a:defRPr>
      </a:lvl4pPr>
      <a:lvl5pPr marL="2286000" marR="0" indent="-584200" algn="l" defTabSz="914400" rtl="0" latinLnBrk="0">
        <a:lnSpc>
          <a:spcPct val="115000"/>
        </a:lnSpc>
        <a:spcBef>
          <a:spcPts val="2100"/>
        </a:spcBef>
        <a:spcAft>
          <a:spcPts val="0"/>
        </a:spcAft>
        <a:buClr>
          <a:srgbClr val="2C2E83"/>
        </a:buClr>
        <a:buSzPts val="5600"/>
        <a:buFont typeface="Helvetica Neue"/>
        <a:buChar char="•"/>
        <a:tabLst/>
        <a:defRPr b="0" baseline="0" cap="none" i="0" spc="0" strike="noStrike" sz="5600" u="none">
          <a:solidFill>
            <a:srgbClr val="2C2E83"/>
          </a:solidFill>
          <a:uFillTx/>
          <a:latin typeface="+mj-lt"/>
          <a:ea typeface="+mj-ea"/>
          <a:cs typeface="+mj-cs"/>
          <a:sym typeface="Arial"/>
        </a:defRPr>
      </a:lvl5pPr>
      <a:lvl6pPr marL="2743200" marR="0" indent="-584200" algn="l" defTabSz="914400" rtl="0" latinLnBrk="0">
        <a:lnSpc>
          <a:spcPct val="115000"/>
        </a:lnSpc>
        <a:spcBef>
          <a:spcPts val="2100"/>
        </a:spcBef>
        <a:spcAft>
          <a:spcPts val="0"/>
        </a:spcAft>
        <a:buClr>
          <a:srgbClr val="2C2E83"/>
        </a:buClr>
        <a:buSzPts val="5600"/>
        <a:buFont typeface="Helvetica Neue"/>
        <a:buChar char="•"/>
        <a:tabLst/>
        <a:defRPr b="0" baseline="0" cap="none" i="0" spc="0" strike="noStrike" sz="5600" u="none">
          <a:solidFill>
            <a:srgbClr val="2C2E83"/>
          </a:solidFill>
          <a:uFillTx/>
          <a:latin typeface="+mj-lt"/>
          <a:ea typeface="+mj-ea"/>
          <a:cs typeface="+mj-cs"/>
          <a:sym typeface="Arial"/>
        </a:defRPr>
      </a:lvl6pPr>
      <a:lvl7pPr marL="3200400" marR="0" indent="-584200" algn="l" defTabSz="914400" rtl="0" latinLnBrk="0">
        <a:lnSpc>
          <a:spcPct val="115000"/>
        </a:lnSpc>
        <a:spcBef>
          <a:spcPts val="2100"/>
        </a:spcBef>
        <a:spcAft>
          <a:spcPts val="0"/>
        </a:spcAft>
        <a:buClr>
          <a:srgbClr val="2C2E83"/>
        </a:buClr>
        <a:buSzPts val="5600"/>
        <a:buFont typeface="Helvetica Neue"/>
        <a:buChar char="•"/>
        <a:tabLst/>
        <a:defRPr b="0" baseline="0" cap="none" i="0" spc="0" strike="noStrike" sz="5600" u="none">
          <a:solidFill>
            <a:srgbClr val="2C2E83"/>
          </a:solidFill>
          <a:uFillTx/>
          <a:latin typeface="+mj-lt"/>
          <a:ea typeface="+mj-ea"/>
          <a:cs typeface="+mj-cs"/>
          <a:sym typeface="Arial"/>
        </a:defRPr>
      </a:lvl7pPr>
      <a:lvl8pPr marL="3657600" marR="0" indent="-584200" algn="l" defTabSz="914400" rtl="0" latinLnBrk="0">
        <a:lnSpc>
          <a:spcPct val="115000"/>
        </a:lnSpc>
        <a:spcBef>
          <a:spcPts val="2100"/>
        </a:spcBef>
        <a:spcAft>
          <a:spcPts val="0"/>
        </a:spcAft>
        <a:buClr>
          <a:srgbClr val="2C2E83"/>
        </a:buClr>
        <a:buSzPts val="5600"/>
        <a:buFont typeface="Helvetica Neue"/>
        <a:buChar char="•"/>
        <a:tabLst/>
        <a:defRPr b="0" baseline="0" cap="none" i="0" spc="0" strike="noStrike" sz="5600" u="none">
          <a:solidFill>
            <a:srgbClr val="2C2E83"/>
          </a:solidFill>
          <a:uFillTx/>
          <a:latin typeface="+mj-lt"/>
          <a:ea typeface="+mj-ea"/>
          <a:cs typeface="+mj-cs"/>
          <a:sym typeface="Arial"/>
        </a:defRPr>
      </a:lvl8pPr>
      <a:lvl9pPr marL="4114800" marR="0" indent="-584200" algn="l" defTabSz="914400" rtl="0" latinLnBrk="0">
        <a:lnSpc>
          <a:spcPct val="115000"/>
        </a:lnSpc>
        <a:spcBef>
          <a:spcPts val="2100"/>
        </a:spcBef>
        <a:spcAft>
          <a:spcPts val="0"/>
        </a:spcAft>
        <a:buClr>
          <a:srgbClr val="2C2E83"/>
        </a:buClr>
        <a:buSzPts val="5600"/>
        <a:buFont typeface="Helvetica Neue"/>
        <a:buChar char="•"/>
        <a:tabLst/>
        <a:defRPr b="0" baseline="0" cap="none" i="0" spc="0" strike="noStrike" sz="5600" u="none">
          <a:solidFill>
            <a:srgbClr val="2C2E83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Google Shape;703;p1" descr="Google Shape;703;p1"/>
          <p:cNvPicPr>
            <a:picLocks noChangeAspect="1"/>
          </p:cNvPicPr>
          <p:nvPr/>
        </p:nvPicPr>
        <p:blipFill>
          <a:blip r:embed="rId2">
            <a:extLst/>
          </a:blip>
          <a:srcRect l="0" t="10875" r="0" b="4088"/>
          <a:stretch>
            <a:fillRect/>
          </a:stretch>
        </p:blipFill>
        <p:spPr>
          <a:xfrm>
            <a:off x="0" y="-51875"/>
            <a:ext cx="24384000" cy="13819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4" name="Google Shape;704;p1" descr="Google Shape;704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4974" y="8447768"/>
            <a:ext cx="4651803" cy="12066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5" name="Google Shape;705;p1"/>
          <p:cNvSpPr txBox="1"/>
          <p:nvPr>
            <p:ph type="ctrTitle"/>
          </p:nvPr>
        </p:nvSpPr>
        <p:spPr>
          <a:xfrm>
            <a:off x="8359879" y="5094186"/>
            <a:ext cx="15341402" cy="1580702"/>
          </a:xfrm>
          <a:prstGeom prst="rect">
            <a:avLst/>
          </a:prstGeom>
        </p:spPr>
        <p:txBody>
          <a:bodyPr anchor="t"/>
          <a:lstStyle/>
          <a:p>
            <a:pPr algn="l">
              <a:defRPr sz="5600"/>
            </a:pPr>
            <a:r>
              <a:t>{firstName}</a:t>
            </a:r>
          </a:p>
          <a:p>
            <a:pPr algn="l">
              <a:defRPr b="0" sz="4000"/>
            </a:pPr>
            <a:r>
              <a:t>{lastName}</a:t>
            </a:r>
          </a:p>
        </p:txBody>
      </p:sp>
      <p:sp>
        <p:nvSpPr>
          <p:cNvPr id="1106" name="Google Shape;706;p1"/>
          <p:cNvSpPr txBox="1"/>
          <p:nvPr/>
        </p:nvSpPr>
        <p:spPr>
          <a:xfrm>
            <a:off x="8451353" y="7041112"/>
            <a:ext cx="15158453" cy="1580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75" tIns="91375" rIns="91375" bIns="91375">
            <a:normAutofit fontScale="100000" lnSpcReduction="0"/>
          </a:bodyPr>
          <a:lstStyle/>
          <a:p>
            <a:pPr>
              <a:lnSpc>
                <a:spcPct val="90000"/>
              </a:lnSpc>
              <a:defRPr sz="4600">
                <a:solidFill>
                  <a:schemeClr val="accent4"/>
                </a:solidFill>
                <a:latin typeface="Mulish Black"/>
                <a:ea typeface="Mulish Black"/>
                <a:cs typeface="Mulish Black"/>
                <a:sym typeface="Mulish Black"/>
              </a:defRPr>
            </a:pPr>
            <a:r>
              <a:t>{companyName}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 sz="4000">
                <a:solidFill>
                  <a:srgbClr val="FFFFFF"/>
                </a:solidFill>
                <a:latin typeface="Mulish Light"/>
                <a:ea typeface="Mulish Light"/>
                <a:cs typeface="Mulish Light"/>
                <a:sym typeface="Mulish Light"/>
              </a:defRPr>
            </a:pPr>
            <a:r>
              <a:t>{email}</a:t>
            </a:r>
          </a:p>
        </p:txBody>
      </p:sp>
      <p:pic>
        <p:nvPicPr>
          <p:cNvPr id="1107" name="image16.png" descr="image16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644923" y="3103774"/>
            <a:ext cx="4648201" cy="464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2C2E83"/>
      </a:dk1>
      <a:lt1>
        <a:srgbClr val="2C2E83"/>
      </a:lt1>
      <a:dk2>
        <a:srgbClr val="A7A7A7"/>
      </a:dk2>
      <a:lt2>
        <a:srgbClr val="535353"/>
      </a:lt2>
      <a:accent1>
        <a:srgbClr val="794183"/>
      </a:accent1>
      <a:accent2>
        <a:srgbClr val="C6579A"/>
      </a:accent2>
      <a:accent3>
        <a:srgbClr val="FF6347"/>
      </a:accent3>
      <a:accent4>
        <a:srgbClr val="F3B350"/>
      </a:accent4>
      <a:accent5>
        <a:srgbClr val="D1E230"/>
      </a:accent5>
      <a:accent6>
        <a:srgbClr val="87D37C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C2E8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C2E8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C2E8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4183"/>
      </a:accent1>
      <a:accent2>
        <a:srgbClr val="C6579A"/>
      </a:accent2>
      <a:accent3>
        <a:srgbClr val="FF6347"/>
      </a:accent3>
      <a:accent4>
        <a:srgbClr val="F3B350"/>
      </a:accent4>
      <a:accent5>
        <a:srgbClr val="D1E230"/>
      </a:accent5>
      <a:accent6>
        <a:srgbClr val="87D37C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C2E8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C2E8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C2E8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